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3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  <p:sldId id="266" r:id="rId12"/>
    <p:sldId id="267" r:id="rId13"/>
    <p:sldId id="264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80" r:id="rId23"/>
    <p:sldId id="281" r:id="rId24"/>
    <p:sldId id="282" r:id="rId25"/>
    <p:sldId id="284" r:id="rId26"/>
    <p:sldId id="285" r:id="rId27"/>
    <p:sldId id="276" r:id="rId28"/>
    <p:sldId id="277" r:id="rId29"/>
    <p:sldId id="278" r:id="rId30"/>
    <p:sldId id="279" r:id="rId3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-1524" y="-7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6AB18-027C-412F-B40D-A6EBBD082F45}" type="datetimeFigureOut">
              <a:rPr lang="nl-NL" smtClean="0"/>
              <a:pPr/>
              <a:t>30-12-2010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954DE-9BC7-4C55-9591-4EAD31E6B8CF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6AB18-027C-412F-B40D-A6EBBD082F45}" type="datetimeFigureOut">
              <a:rPr lang="nl-NL" smtClean="0"/>
              <a:pPr/>
              <a:t>30-12-2010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954DE-9BC7-4C55-9591-4EAD31E6B8CF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6AB18-027C-412F-B40D-A6EBBD082F45}" type="datetimeFigureOut">
              <a:rPr lang="nl-NL" smtClean="0"/>
              <a:pPr/>
              <a:t>30-12-2010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954DE-9BC7-4C55-9591-4EAD31E6B8CF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6AB18-027C-412F-B40D-A6EBBD082F45}" type="datetimeFigureOut">
              <a:rPr lang="nl-NL" smtClean="0"/>
              <a:pPr/>
              <a:t>30-12-2010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954DE-9BC7-4C55-9591-4EAD31E6B8CF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6AB18-027C-412F-B40D-A6EBBD082F45}" type="datetimeFigureOut">
              <a:rPr lang="nl-NL" smtClean="0"/>
              <a:pPr/>
              <a:t>30-12-2010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954DE-9BC7-4C55-9591-4EAD31E6B8CF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6AB18-027C-412F-B40D-A6EBBD082F45}" type="datetimeFigureOut">
              <a:rPr lang="nl-NL" smtClean="0"/>
              <a:pPr/>
              <a:t>30-12-2010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954DE-9BC7-4C55-9591-4EAD31E6B8CF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6AB18-027C-412F-B40D-A6EBBD082F45}" type="datetimeFigureOut">
              <a:rPr lang="nl-NL" smtClean="0"/>
              <a:pPr/>
              <a:t>30-12-2010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954DE-9BC7-4C55-9591-4EAD31E6B8CF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6AB18-027C-412F-B40D-A6EBBD082F45}" type="datetimeFigureOut">
              <a:rPr lang="nl-NL" smtClean="0"/>
              <a:pPr/>
              <a:t>30-12-2010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954DE-9BC7-4C55-9591-4EAD31E6B8CF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6AB18-027C-412F-B40D-A6EBBD082F45}" type="datetimeFigureOut">
              <a:rPr lang="nl-NL" smtClean="0"/>
              <a:pPr/>
              <a:t>30-12-2010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954DE-9BC7-4C55-9591-4EAD31E6B8CF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6AB18-027C-412F-B40D-A6EBBD082F45}" type="datetimeFigureOut">
              <a:rPr lang="nl-NL" smtClean="0"/>
              <a:pPr/>
              <a:t>30-12-2010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954DE-9BC7-4C55-9591-4EAD31E6B8CF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6AB18-027C-412F-B40D-A6EBBD082F45}" type="datetimeFigureOut">
              <a:rPr lang="nl-NL" smtClean="0"/>
              <a:pPr/>
              <a:t>30-12-2010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954DE-9BC7-4C55-9591-4EAD31E6B8CF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96AB18-027C-412F-B40D-A6EBBD082F45}" type="datetimeFigureOut">
              <a:rPr lang="nl-NL" smtClean="0"/>
              <a:pPr/>
              <a:t>30-12-2010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4954DE-9BC7-4C55-9591-4EAD31E6B8CF}" type="slidenum">
              <a:rPr lang="nl-NL" smtClean="0"/>
              <a:pPr/>
              <a:t>‹#›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6000" r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692696"/>
            <a:ext cx="7772400" cy="1470025"/>
          </a:xfrm>
        </p:spPr>
        <p:txBody>
          <a:bodyPr>
            <a:normAutofit/>
          </a:bodyPr>
          <a:lstStyle/>
          <a:p>
            <a:r>
              <a:rPr lang="fr-BE" sz="7200" dirty="0" err="1" smtClean="0"/>
              <a:t>Weerkennis</a:t>
            </a:r>
            <a:endParaRPr lang="nl-NL" sz="7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5060776"/>
            <a:ext cx="6400800" cy="1752600"/>
          </a:xfrm>
        </p:spPr>
        <p:txBody>
          <a:bodyPr/>
          <a:lstStyle/>
          <a:p>
            <a:r>
              <a:rPr lang="fr-BE" dirty="0" smtClean="0"/>
              <a:t>U </a:t>
            </a:r>
            <a:r>
              <a:rPr lang="fr-BE" dirty="0" err="1" smtClean="0"/>
              <a:t>gebracht</a:t>
            </a:r>
            <a:r>
              <a:rPr lang="fr-BE" dirty="0" smtClean="0"/>
              <a:t> </a:t>
            </a:r>
            <a:r>
              <a:rPr lang="fr-BE" dirty="0" err="1" smtClean="0"/>
              <a:t>door</a:t>
            </a:r>
            <a:r>
              <a:rPr lang="fr-BE" dirty="0" smtClean="0"/>
              <a:t>:</a:t>
            </a:r>
          </a:p>
          <a:p>
            <a:r>
              <a:rPr lang="fr-BE" dirty="0" err="1" smtClean="0"/>
              <a:t>Gedreven</a:t>
            </a:r>
            <a:r>
              <a:rPr lang="fr-BE" dirty="0" smtClean="0"/>
              <a:t> </a:t>
            </a:r>
            <a:r>
              <a:rPr lang="fr-BE" dirty="0" err="1" smtClean="0"/>
              <a:t>Hert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sz="6000" dirty="0" smtClean="0"/>
              <a:t>Stratus</a:t>
            </a:r>
            <a:endParaRPr lang="nl-NL" sz="6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 err="1" smtClean="0"/>
              <a:t>Laaghangende</a:t>
            </a:r>
            <a:r>
              <a:rPr lang="fr-BE" dirty="0" smtClean="0"/>
              <a:t> </a:t>
            </a:r>
            <a:r>
              <a:rPr lang="fr-BE" dirty="0" err="1" smtClean="0"/>
              <a:t>grijze</a:t>
            </a:r>
            <a:r>
              <a:rPr lang="fr-BE" dirty="0" smtClean="0"/>
              <a:t> </a:t>
            </a:r>
            <a:r>
              <a:rPr lang="fr-BE" dirty="0" err="1" smtClean="0"/>
              <a:t>wolken</a:t>
            </a:r>
            <a:endParaRPr lang="fr-BE" dirty="0" smtClean="0"/>
          </a:p>
          <a:p>
            <a:r>
              <a:rPr lang="fr-BE" dirty="0" err="1" smtClean="0"/>
              <a:t>Somber</a:t>
            </a:r>
            <a:r>
              <a:rPr lang="fr-BE" dirty="0" smtClean="0"/>
              <a:t> </a:t>
            </a:r>
            <a:r>
              <a:rPr lang="fr-BE" dirty="0" err="1" smtClean="0"/>
              <a:t>weer</a:t>
            </a:r>
            <a:r>
              <a:rPr lang="fr-BE" dirty="0" smtClean="0"/>
              <a:t>, </a:t>
            </a:r>
            <a:r>
              <a:rPr lang="fr-BE" dirty="0" err="1" smtClean="0"/>
              <a:t>lichte</a:t>
            </a:r>
            <a:r>
              <a:rPr lang="fr-BE" dirty="0" smtClean="0"/>
              <a:t> </a:t>
            </a:r>
            <a:r>
              <a:rPr lang="fr-BE" dirty="0" err="1" smtClean="0"/>
              <a:t>regen</a:t>
            </a:r>
            <a:endParaRPr lang="fr-BE" dirty="0" smtClean="0"/>
          </a:p>
          <a:p>
            <a:r>
              <a:rPr lang="fr-BE" dirty="0" err="1" smtClean="0"/>
              <a:t>Geen</a:t>
            </a:r>
            <a:r>
              <a:rPr lang="fr-BE" dirty="0" smtClean="0"/>
              <a:t> </a:t>
            </a:r>
            <a:r>
              <a:rPr lang="fr-BE" dirty="0" err="1" smtClean="0"/>
              <a:t>zonlicht</a:t>
            </a:r>
            <a:endParaRPr lang="fr-BE" dirty="0" smtClean="0"/>
          </a:p>
          <a:p>
            <a:r>
              <a:rPr lang="fr-BE" dirty="0" err="1" smtClean="0"/>
              <a:t>Vormen</a:t>
            </a:r>
            <a:r>
              <a:rPr lang="fr-BE" dirty="0" smtClean="0"/>
              <a:t> </a:t>
            </a:r>
            <a:r>
              <a:rPr lang="fr-BE" dirty="0" err="1" smtClean="0"/>
              <a:t>mistbanken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1000" b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143000"/>
          </a:xfrm>
        </p:spPr>
        <p:txBody>
          <a:bodyPr>
            <a:normAutofit/>
          </a:bodyPr>
          <a:lstStyle/>
          <a:p>
            <a:r>
              <a:rPr lang="fr-BE" sz="6000" dirty="0" smtClean="0"/>
              <a:t>Stratocumulus</a:t>
            </a:r>
            <a:endParaRPr lang="nl-NL" sz="6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268959"/>
          </a:xfrm>
        </p:spPr>
        <p:txBody>
          <a:bodyPr/>
          <a:lstStyle/>
          <a:p>
            <a:r>
              <a:rPr lang="fr-BE" dirty="0" err="1" smtClean="0"/>
              <a:t>Grote</a:t>
            </a:r>
            <a:r>
              <a:rPr lang="fr-BE" dirty="0" smtClean="0"/>
              <a:t>, </a:t>
            </a:r>
            <a:r>
              <a:rPr lang="fr-BE" dirty="0" err="1" smtClean="0"/>
              <a:t>grijze</a:t>
            </a:r>
            <a:r>
              <a:rPr lang="fr-BE" dirty="0" smtClean="0"/>
              <a:t> of </a:t>
            </a:r>
            <a:r>
              <a:rPr lang="fr-BE" dirty="0" err="1" smtClean="0"/>
              <a:t>witachtige</a:t>
            </a:r>
            <a:r>
              <a:rPr lang="fr-BE" dirty="0" smtClean="0"/>
              <a:t> </a:t>
            </a:r>
            <a:r>
              <a:rPr lang="fr-BE" dirty="0" err="1" smtClean="0"/>
              <a:t>wolkenflarden</a:t>
            </a:r>
            <a:r>
              <a:rPr lang="fr-BE" dirty="0" smtClean="0"/>
              <a:t> met </a:t>
            </a:r>
            <a:r>
              <a:rPr lang="fr-BE" dirty="0" err="1" smtClean="0"/>
              <a:t>af</a:t>
            </a:r>
            <a:r>
              <a:rPr lang="fr-BE" dirty="0" smtClean="0"/>
              <a:t> en </a:t>
            </a:r>
            <a:r>
              <a:rPr lang="fr-BE" dirty="0" err="1" smtClean="0"/>
              <a:t>toe</a:t>
            </a:r>
            <a:r>
              <a:rPr lang="fr-BE" dirty="0" smtClean="0"/>
              <a:t> </a:t>
            </a:r>
            <a:r>
              <a:rPr lang="fr-BE" dirty="0" err="1" smtClean="0"/>
              <a:t>heldere</a:t>
            </a:r>
            <a:r>
              <a:rPr lang="fr-BE" dirty="0" smtClean="0"/>
              <a:t> </a:t>
            </a:r>
            <a:r>
              <a:rPr lang="fr-BE" dirty="0" err="1" smtClean="0"/>
              <a:t>stukken</a:t>
            </a:r>
            <a:endParaRPr lang="fr-BE" dirty="0" smtClean="0"/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4000" r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sz="6000" dirty="0" smtClean="0"/>
              <a:t>Cumulus</a:t>
            </a:r>
            <a:endParaRPr lang="nl-NL" sz="6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 err="1" smtClean="0"/>
              <a:t>Stapelwolk</a:t>
            </a:r>
            <a:r>
              <a:rPr lang="fr-BE" dirty="0" smtClean="0"/>
              <a:t> = verticale </a:t>
            </a:r>
            <a:r>
              <a:rPr lang="fr-BE" dirty="0" err="1" smtClean="0"/>
              <a:t>wolk</a:t>
            </a:r>
            <a:endParaRPr lang="fr-BE" dirty="0" smtClean="0"/>
          </a:p>
          <a:p>
            <a:r>
              <a:rPr lang="fr-BE" dirty="0" smtClean="0"/>
              <a:t>« </a:t>
            </a:r>
            <a:r>
              <a:rPr lang="fr-BE" dirty="0" err="1" smtClean="0"/>
              <a:t>mooi</a:t>
            </a:r>
            <a:r>
              <a:rPr lang="fr-BE" dirty="0" smtClean="0"/>
              <a:t> </a:t>
            </a:r>
            <a:r>
              <a:rPr lang="fr-BE" dirty="0" err="1" smtClean="0"/>
              <a:t>weerwolk</a:t>
            </a:r>
            <a:r>
              <a:rPr lang="fr-BE" dirty="0" smtClean="0"/>
              <a:t> »</a:t>
            </a:r>
          </a:p>
          <a:p>
            <a:r>
              <a:rPr lang="fr-BE" dirty="0" smtClean="0"/>
              <a:t>Kan in de </a:t>
            </a:r>
            <a:r>
              <a:rPr lang="fr-BE" dirty="0" err="1" smtClean="0"/>
              <a:t>zomer</a:t>
            </a:r>
            <a:r>
              <a:rPr lang="fr-BE" dirty="0" smtClean="0"/>
              <a:t> </a:t>
            </a:r>
            <a:r>
              <a:rPr lang="fr-BE" dirty="0" err="1" smtClean="0"/>
              <a:t>uitgroeien</a:t>
            </a:r>
            <a:r>
              <a:rPr lang="fr-BE" dirty="0" smtClean="0"/>
              <a:t> </a:t>
            </a:r>
            <a:r>
              <a:rPr lang="fr-BE" dirty="0" err="1" smtClean="0"/>
              <a:t>tot</a:t>
            </a:r>
            <a:r>
              <a:rPr lang="fr-BE" dirty="0" smtClean="0"/>
              <a:t> </a:t>
            </a:r>
            <a:r>
              <a:rPr lang="fr-BE" dirty="0" err="1" smtClean="0"/>
              <a:t>een</a:t>
            </a:r>
            <a:r>
              <a:rPr lang="fr-BE" dirty="0" smtClean="0"/>
              <a:t> </a:t>
            </a:r>
            <a:r>
              <a:rPr lang="fr-BE" dirty="0" err="1" smtClean="0"/>
              <a:t>bui</a:t>
            </a:r>
            <a:endParaRPr lang="fr-BE" dirty="0" smtClean="0"/>
          </a:p>
          <a:p>
            <a:pPr>
              <a:buNone/>
            </a:pP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9000" r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sz="6000" dirty="0" smtClean="0"/>
              <a:t>Cumulonimbus</a:t>
            </a:r>
            <a:endParaRPr lang="nl-NL" sz="6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 err="1" smtClean="0"/>
              <a:t>Heel</a:t>
            </a:r>
            <a:r>
              <a:rPr lang="fr-BE" dirty="0" smtClean="0"/>
              <a:t> </a:t>
            </a:r>
            <a:r>
              <a:rPr lang="fr-BE" dirty="0" err="1" smtClean="0"/>
              <a:t>sterk</a:t>
            </a:r>
            <a:r>
              <a:rPr lang="fr-BE" dirty="0" smtClean="0"/>
              <a:t> </a:t>
            </a:r>
            <a:r>
              <a:rPr lang="fr-BE" dirty="0" err="1" smtClean="0"/>
              <a:t>verticaal</a:t>
            </a:r>
            <a:r>
              <a:rPr lang="fr-BE" dirty="0" smtClean="0"/>
              <a:t> </a:t>
            </a:r>
            <a:r>
              <a:rPr lang="fr-BE" dirty="0" err="1" smtClean="0"/>
              <a:t>ontwikkelde</a:t>
            </a:r>
            <a:r>
              <a:rPr lang="fr-BE" dirty="0" smtClean="0"/>
              <a:t> </a:t>
            </a:r>
            <a:r>
              <a:rPr lang="fr-BE" dirty="0" err="1" smtClean="0"/>
              <a:t>cumuluswolk</a:t>
            </a:r>
            <a:endParaRPr lang="fr-BE" dirty="0" smtClean="0"/>
          </a:p>
          <a:p>
            <a:r>
              <a:rPr lang="fr-BE" dirty="0" err="1" smtClean="0"/>
              <a:t>Alleenstaand</a:t>
            </a:r>
            <a:endParaRPr lang="fr-BE" dirty="0" smtClean="0"/>
          </a:p>
          <a:p>
            <a:r>
              <a:rPr lang="fr-BE" dirty="0" err="1" smtClean="0"/>
              <a:t>Heel</a:t>
            </a:r>
            <a:r>
              <a:rPr lang="fr-BE" dirty="0" smtClean="0"/>
              <a:t> </a:t>
            </a:r>
            <a:r>
              <a:rPr lang="fr-BE" dirty="0" err="1" smtClean="0"/>
              <a:t>hoog</a:t>
            </a:r>
            <a:endParaRPr lang="fr-BE" dirty="0" smtClean="0"/>
          </a:p>
          <a:p>
            <a:r>
              <a:rPr lang="fr-BE" dirty="0" err="1" smtClean="0"/>
              <a:t>Onweerswolk</a:t>
            </a:r>
            <a:r>
              <a:rPr lang="fr-BE" dirty="0" smtClean="0"/>
              <a:t> (</a:t>
            </a:r>
            <a:r>
              <a:rPr lang="fr-BE" dirty="0" err="1" smtClean="0"/>
              <a:t>worden</a:t>
            </a:r>
            <a:r>
              <a:rPr lang="fr-BE" dirty="0" smtClean="0"/>
              <a:t> </a:t>
            </a:r>
            <a:r>
              <a:rPr lang="fr-BE" dirty="0" err="1" smtClean="0"/>
              <a:t>zelfs</a:t>
            </a:r>
            <a:r>
              <a:rPr lang="fr-BE" dirty="0" smtClean="0"/>
              <a:t> </a:t>
            </a:r>
            <a:r>
              <a:rPr lang="fr-BE" dirty="0" err="1" smtClean="0"/>
              <a:t>ontweken</a:t>
            </a:r>
            <a:r>
              <a:rPr lang="fr-BE" dirty="0" smtClean="0"/>
              <a:t> </a:t>
            </a:r>
            <a:r>
              <a:rPr lang="fr-BE" dirty="0" err="1" smtClean="0"/>
              <a:t>door</a:t>
            </a:r>
            <a:r>
              <a:rPr lang="fr-BE" dirty="0" smtClean="0"/>
              <a:t> </a:t>
            </a:r>
            <a:r>
              <a:rPr lang="fr-BE" dirty="0" err="1" smtClean="0"/>
              <a:t>luchtverkeer</a:t>
            </a:r>
            <a:r>
              <a:rPr lang="fr-BE" dirty="0" smtClean="0"/>
              <a:t>)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 smtClean="0"/>
              <a:t>Luchtdruk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 smtClean="0"/>
              <a:t>Normale </a:t>
            </a:r>
            <a:r>
              <a:rPr lang="fr-BE" dirty="0" err="1" smtClean="0"/>
              <a:t>luchtdruk</a:t>
            </a:r>
            <a:r>
              <a:rPr lang="fr-BE" dirty="0" smtClean="0"/>
              <a:t> = 1013 </a:t>
            </a:r>
            <a:r>
              <a:rPr lang="fr-BE" dirty="0" err="1" smtClean="0"/>
              <a:t>hectoPascal</a:t>
            </a:r>
            <a:r>
              <a:rPr lang="fr-BE" dirty="0" smtClean="0"/>
              <a:t>  </a:t>
            </a:r>
          </a:p>
          <a:p>
            <a:r>
              <a:rPr lang="fr-BE" dirty="0" err="1" smtClean="0"/>
              <a:t>Schommelingen</a:t>
            </a:r>
            <a:r>
              <a:rPr lang="fr-BE" dirty="0"/>
              <a:t> </a:t>
            </a:r>
            <a:r>
              <a:rPr lang="fr-BE" dirty="0" err="1" smtClean="0"/>
              <a:t>tussen</a:t>
            </a:r>
            <a:r>
              <a:rPr lang="fr-BE" dirty="0" smtClean="0"/>
              <a:t> 950 en 1050 </a:t>
            </a:r>
            <a:r>
              <a:rPr lang="fr-BE" dirty="0" err="1" smtClean="0"/>
              <a:t>hPa</a:t>
            </a:r>
            <a:endParaRPr lang="fr-BE" dirty="0" smtClean="0"/>
          </a:p>
          <a:p>
            <a:pPr>
              <a:buBlip>
                <a:blip r:embed="rId2"/>
              </a:buBlip>
            </a:pPr>
            <a:r>
              <a:rPr lang="fr-BE" sz="2800" dirty="0" err="1" smtClean="0"/>
              <a:t>Trage</a:t>
            </a:r>
            <a:r>
              <a:rPr lang="fr-BE" sz="2800" dirty="0" smtClean="0"/>
              <a:t> </a:t>
            </a:r>
            <a:r>
              <a:rPr lang="fr-BE" sz="2800" dirty="0" err="1" smtClean="0"/>
              <a:t>stijging</a:t>
            </a:r>
            <a:r>
              <a:rPr lang="fr-BE" sz="2800" dirty="0" smtClean="0"/>
              <a:t>: </a:t>
            </a:r>
            <a:r>
              <a:rPr lang="fr-BE" sz="2800" dirty="0" err="1" smtClean="0"/>
              <a:t>mooi</a:t>
            </a:r>
            <a:r>
              <a:rPr lang="fr-BE" sz="2800" dirty="0" smtClean="0"/>
              <a:t> </a:t>
            </a:r>
            <a:r>
              <a:rPr lang="fr-BE" sz="2800" dirty="0" err="1" smtClean="0"/>
              <a:t>weer</a:t>
            </a:r>
            <a:r>
              <a:rPr lang="fr-BE" sz="2800" dirty="0" smtClean="0"/>
              <a:t> in </a:t>
            </a:r>
            <a:r>
              <a:rPr lang="fr-BE" sz="2800" dirty="0" err="1" smtClean="0"/>
              <a:t>het</a:t>
            </a:r>
            <a:r>
              <a:rPr lang="fr-BE" sz="2800" dirty="0" smtClean="0"/>
              <a:t> </a:t>
            </a:r>
            <a:r>
              <a:rPr lang="fr-BE" sz="2800" dirty="0" err="1" smtClean="0"/>
              <a:t>vooruitzicht</a:t>
            </a:r>
            <a:endParaRPr lang="fr-BE" sz="2800" dirty="0" smtClean="0"/>
          </a:p>
          <a:p>
            <a:pPr>
              <a:buBlip>
                <a:blip r:embed="rId2"/>
              </a:buBlip>
            </a:pPr>
            <a:r>
              <a:rPr lang="fr-BE" sz="2800" dirty="0" smtClean="0"/>
              <a:t>(</a:t>
            </a:r>
            <a:r>
              <a:rPr lang="fr-BE" sz="2800" dirty="0" err="1" smtClean="0"/>
              <a:t>Snelle</a:t>
            </a:r>
            <a:r>
              <a:rPr lang="fr-BE" sz="2800" dirty="0" smtClean="0"/>
              <a:t> </a:t>
            </a:r>
            <a:r>
              <a:rPr lang="fr-BE" sz="2800" dirty="0" err="1" smtClean="0"/>
              <a:t>stijging</a:t>
            </a:r>
            <a:r>
              <a:rPr lang="fr-BE" sz="2800" dirty="0" smtClean="0"/>
              <a:t>: </a:t>
            </a:r>
            <a:r>
              <a:rPr lang="fr-BE" sz="2800" dirty="0" err="1" smtClean="0"/>
              <a:t>mooi</a:t>
            </a:r>
            <a:r>
              <a:rPr lang="fr-BE" sz="2800" dirty="0" smtClean="0"/>
              <a:t> </a:t>
            </a:r>
            <a:r>
              <a:rPr lang="fr-BE" sz="2800" dirty="0" err="1" smtClean="0"/>
              <a:t>weer</a:t>
            </a:r>
            <a:r>
              <a:rPr lang="fr-BE" sz="2800" dirty="0" smtClean="0"/>
              <a:t>)</a:t>
            </a:r>
          </a:p>
          <a:p>
            <a:pPr>
              <a:buBlip>
                <a:blip r:embed="rId2"/>
              </a:buBlip>
            </a:pPr>
            <a:r>
              <a:rPr lang="fr-BE" sz="2800" dirty="0" err="1" smtClean="0"/>
              <a:t>Trage</a:t>
            </a:r>
            <a:r>
              <a:rPr lang="fr-BE" sz="2800" dirty="0" smtClean="0"/>
              <a:t> </a:t>
            </a:r>
            <a:r>
              <a:rPr lang="fr-BE" sz="2800" dirty="0" err="1" smtClean="0"/>
              <a:t>daling</a:t>
            </a:r>
            <a:r>
              <a:rPr lang="fr-BE" sz="2800" dirty="0" smtClean="0"/>
              <a:t>: </a:t>
            </a:r>
            <a:r>
              <a:rPr lang="fr-BE" sz="2800" dirty="0" err="1" smtClean="0"/>
              <a:t>slecht</a:t>
            </a:r>
            <a:r>
              <a:rPr lang="fr-BE" sz="2800" dirty="0" smtClean="0"/>
              <a:t> </a:t>
            </a:r>
            <a:r>
              <a:rPr lang="fr-BE" sz="2800" dirty="0" err="1" smtClean="0"/>
              <a:t>weer</a:t>
            </a:r>
            <a:r>
              <a:rPr lang="fr-BE" sz="2800" dirty="0" smtClean="0"/>
              <a:t> in </a:t>
            </a:r>
            <a:r>
              <a:rPr lang="fr-BE" sz="2800" dirty="0" err="1" smtClean="0"/>
              <a:t>het</a:t>
            </a:r>
            <a:r>
              <a:rPr lang="fr-BE" sz="2800" dirty="0" smtClean="0"/>
              <a:t> </a:t>
            </a:r>
            <a:r>
              <a:rPr lang="fr-BE" sz="2800" dirty="0" err="1" smtClean="0"/>
              <a:t>vooruitzicht</a:t>
            </a:r>
            <a:endParaRPr lang="fr-BE" sz="2800" dirty="0" smtClean="0"/>
          </a:p>
          <a:p>
            <a:pPr>
              <a:buBlip>
                <a:blip r:embed="rId2"/>
              </a:buBlip>
            </a:pPr>
            <a:r>
              <a:rPr lang="fr-BE" sz="2800" dirty="0" err="1" smtClean="0"/>
              <a:t>Snelle</a:t>
            </a:r>
            <a:r>
              <a:rPr lang="fr-BE" sz="2800" dirty="0" smtClean="0"/>
              <a:t> </a:t>
            </a:r>
            <a:r>
              <a:rPr lang="fr-BE" sz="2800" dirty="0" err="1" smtClean="0"/>
              <a:t>daling</a:t>
            </a:r>
            <a:r>
              <a:rPr lang="fr-BE" sz="2800" dirty="0" smtClean="0"/>
              <a:t>: </a:t>
            </a:r>
            <a:r>
              <a:rPr lang="fr-BE" sz="2800" dirty="0" err="1" smtClean="0"/>
              <a:t>regen</a:t>
            </a:r>
            <a:r>
              <a:rPr lang="fr-BE" sz="2800" dirty="0" smtClean="0"/>
              <a:t>/</a:t>
            </a:r>
            <a:r>
              <a:rPr lang="fr-BE" sz="2800" dirty="0" err="1" smtClean="0"/>
              <a:t>onweer</a:t>
            </a:r>
            <a:r>
              <a:rPr lang="fr-BE" sz="2800" dirty="0" smtClean="0"/>
              <a:t>/</a:t>
            </a:r>
            <a:r>
              <a:rPr lang="fr-BE" sz="2800" dirty="0" err="1" smtClean="0"/>
              <a:t>wind</a:t>
            </a:r>
            <a:endParaRPr lang="nl-NL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 smtClean="0"/>
              <a:t>Luchtdruk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 smtClean="0"/>
              <a:t>990 </a:t>
            </a:r>
            <a:r>
              <a:rPr lang="fr-BE" dirty="0" err="1" smtClean="0"/>
              <a:t>hPa</a:t>
            </a:r>
            <a:r>
              <a:rPr lang="fr-BE" dirty="0" smtClean="0"/>
              <a:t> = 80% kans op </a:t>
            </a:r>
            <a:r>
              <a:rPr lang="fr-BE" dirty="0" err="1" smtClean="0"/>
              <a:t>regen</a:t>
            </a:r>
            <a:endParaRPr lang="fr-BE" dirty="0" smtClean="0"/>
          </a:p>
          <a:p>
            <a:r>
              <a:rPr lang="fr-BE" dirty="0" smtClean="0"/>
              <a:t>1000 </a:t>
            </a:r>
            <a:r>
              <a:rPr lang="fr-BE" dirty="0" err="1" smtClean="0"/>
              <a:t>hPa</a:t>
            </a:r>
            <a:r>
              <a:rPr lang="fr-BE" dirty="0" smtClean="0"/>
              <a:t> = 70% </a:t>
            </a:r>
          </a:p>
          <a:p>
            <a:r>
              <a:rPr lang="fr-BE" dirty="0" smtClean="0"/>
              <a:t>1010 </a:t>
            </a:r>
            <a:r>
              <a:rPr lang="fr-BE" dirty="0" err="1" smtClean="0"/>
              <a:t>hPa</a:t>
            </a:r>
            <a:r>
              <a:rPr lang="fr-BE" dirty="0" smtClean="0"/>
              <a:t> = 40% </a:t>
            </a:r>
          </a:p>
          <a:p>
            <a:r>
              <a:rPr lang="fr-BE" dirty="0" smtClean="0"/>
              <a:t>1020 </a:t>
            </a:r>
            <a:r>
              <a:rPr lang="fr-BE" dirty="0" err="1" smtClean="0"/>
              <a:t>hPa</a:t>
            </a:r>
            <a:r>
              <a:rPr lang="fr-BE" dirty="0" smtClean="0"/>
              <a:t> = 20% </a:t>
            </a:r>
          </a:p>
          <a:p>
            <a:r>
              <a:rPr lang="fr-BE" dirty="0" smtClean="0"/>
              <a:t>1030 </a:t>
            </a:r>
            <a:r>
              <a:rPr lang="fr-BE" dirty="0" err="1" smtClean="0"/>
              <a:t>hPa</a:t>
            </a:r>
            <a:r>
              <a:rPr lang="fr-BE" dirty="0" smtClean="0"/>
              <a:t> = 10% </a:t>
            </a:r>
          </a:p>
          <a:p>
            <a:r>
              <a:rPr lang="fr-BE" dirty="0" err="1" smtClean="0"/>
              <a:t>Hoge</a:t>
            </a:r>
            <a:r>
              <a:rPr lang="fr-BE" dirty="0" smtClean="0"/>
              <a:t> </a:t>
            </a:r>
            <a:r>
              <a:rPr lang="fr-BE" dirty="0" err="1" smtClean="0"/>
              <a:t>luchtdruk</a:t>
            </a:r>
            <a:r>
              <a:rPr lang="fr-BE" dirty="0" smtClean="0"/>
              <a:t> = </a:t>
            </a:r>
            <a:r>
              <a:rPr lang="fr-BE" dirty="0" err="1" smtClean="0"/>
              <a:t>goed</a:t>
            </a:r>
            <a:r>
              <a:rPr lang="fr-BE" dirty="0" smtClean="0"/>
              <a:t> </a:t>
            </a:r>
            <a:r>
              <a:rPr lang="fr-BE" dirty="0" err="1" smtClean="0"/>
              <a:t>weer</a:t>
            </a:r>
            <a:r>
              <a:rPr lang="fr-BE" dirty="0" smtClean="0"/>
              <a:t>, </a:t>
            </a:r>
            <a:r>
              <a:rPr lang="fr-BE" dirty="0" err="1" smtClean="0"/>
              <a:t>lage</a:t>
            </a:r>
            <a:r>
              <a:rPr lang="fr-BE" dirty="0" smtClean="0"/>
              <a:t> </a:t>
            </a:r>
            <a:r>
              <a:rPr lang="fr-BE" dirty="0" err="1" smtClean="0"/>
              <a:t>luchtdruk</a:t>
            </a:r>
            <a:r>
              <a:rPr lang="fr-BE" dirty="0" smtClean="0"/>
              <a:t> = </a:t>
            </a:r>
            <a:r>
              <a:rPr lang="fr-BE" dirty="0" err="1" smtClean="0"/>
              <a:t>slecht</a:t>
            </a:r>
            <a:r>
              <a:rPr lang="fr-BE" dirty="0" smtClean="0"/>
              <a:t> </a:t>
            </a:r>
            <a:r>
              <a:rPr lang="fr-BE" dirty="0" err="1" smtClean="0"/>
              <a:t>weer</a:t>
            </a:r>
            <a:endParaRPr lang="fr-BE" dirty="0" smtClean="0"/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81000"/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 smtClean="0"/>
              <a:t>Luchtdruk</a:t>
            </a:r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827584" y="1772816"/>
            <a:ext cx="583264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3200" dirty="0" err="1" smtClean="0"/>
              <a:t>Weerkaart</a:t>
            </a:r>
            <a:endParaRPr lang="fr-BE" sz="3200" dirty="0" smtClean="0"/>
          </a:p>
          <a:p>
            <a:endParaRPr lang="fr-BE" sz="3200" dirty="0"/>
          </a:p>
          <a:p>
            <a:pPr>
              <a:buFontTx/>
              <a:buChar char="-"/>
            </a:pPr>
            <a:r>
              <a:rPr lang="fr-BE" sz="3200" dirty="0" err="1" smtClean="0"/>
              <a:t>Hoge</a:t>
            </a:r>
            <a:r>
              <a:rPr lang="fr-BE" sz="3200" dirty="0" smtClean="0"/>
              <a:t> </a:t>
            </a:r>
            <a:r>
              <a:rPr lang="fr-BE" sz="3200" dirty="0" err="1" smtClean="0"/>
              <a:t>luchtdrukgebieden</a:t>
            </a:r>
            <a:r>
              <a:rPr lang="fr-BE" sz="3200" dirty="0" smtClean="0"/>
              <a:t> en </a:t>
            </a:r>
            <a:r>
              <a:rPr lang="fr-BE" sz="3200" dirty="0" err="1" smtClean="0"/>
              <a:t>lage</a:t>
            </a:r>
            <a:r>
              <a:rPr lang="fr-BE" sz="3200" dirty="0" smtClean="0"/>
              <a:t> </a:t>
            </a:r>
            <a:r>
              <a:rPr lang="fr-BE" sz="3200" dirty="0" err="1" smtClean="0"/>
              <a:t>luchtdrukgebieden</a:t>
            </a:r>
            <a:endParaRPr lang="fr-BE" sz="3200" dirty="0" smtClean="0"/>
          </a:p>
          <a:p>
            <a:pPr>
              <a:buFontTx/>
              <a:buChar char="-"/>
            </a:pPr>
            <a:r>
              <a:rPr lang="fr-BE" sz="3200" dirty="0"/>
              <a:t> </a:t>
            </a:r>
            <a:r>
              <a:rPr lang="fr-BE" sz="3200" dirty="0" err="1" smtClean="0"/>
              <a:t>isobaren</a:t>
            </a:r>
            <a:r>
              <a:rPr lang="fr-BE" sz="3200" dirty="0" smtClean="0"/>
              <a:t>: </a:t>
            </a:r>
            <a:r>
              <a:rPr lang="fr-BE" sz="3200" dirty="0" err="1" smtClean="0"/>
              <a:t>lijnen</a:t>
            </a:r>
            <a:r>
              <a:rPr lang="fr-BE" sz="3200" dirty="0" smtClean="0"/>
              <a:t> die </a:t>
            </a:r>
            <a:r>
              <a:rPr lang="fr-BE" sz="3200" dirty="0" err="1" smtClean="0"/>
              <a:t>punten</a:t>
            </a:r>
            <a:r>
              <a:rPr lang="fr-BE" sz="3200" dirty="0" smtClean="0"/>
              <a:t> met </a:t>
            </a:r>
            <a:r>
              <a:rPr lang="fr-BE" sz="3200" dirty="0" err="1" smtClean="0"/>
              <a:t>dezelfde</a:t>
            </a:r>
            <a:r>
              <a:rPr lang="fr-BE" sz="3200" dirty="0" smtClean="0"/>
              <a:t> </a:t>
            </a:r>
            <a:r>
              <a:rPr lang="fr-BE" sz="3200" dirty="0" err="1" smtClean="0"/>
              <a:t>luchtdruk</a:t>
            </a:r>
            <a:r>
              <a:rPr lang="fr-BE" sz="3200" dirty="0" smtClean="0"/>
              <a:t> </a:t>
            </a:r>
            <a:r>
              <a:rPr lang="fr-BE" sz="3200" dirty="0" err="1" smtClean="0"/>
              <a:t>verbinden</a:t>
            </a:r>
            <a:endParaRPr lang="nl-NL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 smtClean="0"/>
              <a:t>Windrichting</a:t>
            </a:r>
            <a:endParaRPr lang="nl-NL" dirty="0"/>
          </a:p>
        </p:txBody>
      </p:sp>
      <p:pic>
        <p:nvPicPr>
          <p:cNvPr id="4" name="Tijdelijke aanduiding voor inhoud 3" descr="europ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t="-1326" r="25490"/>
          <a:stretch>
            <a:fillRect/>
          </a:stretch>
        </p:blipFill>
        <p:spPr>
          <a:xfrm>
            <a:off x="0" y="1354768"/>
            <a:ext cx="5472608" cy="5503232"/>
          </a:xfrm>
        </p:spPr>
      </p:pic>
      <p:pic>
        <p:nvPicPr>
          <p:cNvPr id="5" name="Afbeelding 4" descr="windroos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00192" y="188640"/>
            <a:ext cx="2352675" cy="2219325"/>
          </a:xfrm>
          <a:prstGeom prst="rect">
            <a:avLst/>
          </a:prstGeom>
        </p:spPr>
      </p:pic>
      <p:sp>
        <p:nvSpPr>
          <p:cNvPr id="6" name="Tekstvak 5"/>
          <p:cNvSpPr txBox="1"/>
          <p:nvPr/>
        </p:nvSpPr>
        <p:spPr>
          <a:xfrm>
            <a:off x="5796136" y="2852936"/>
            <a:ext cx="334786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smtClean="0"/>
              <a:t>N- wind:</a:t>
            </a:r>
            <a:r>
              <a:rPr lang="nl-NL" dirty="0" smtClean="0"/>
              <a:t> Koud en droog</a:t>
            </a:r>
            <a:br>
              <a:rPr lang="nl-NL" dirty="0" smtClean="0"/>
            </a:br>
            <a:r>
              <a:rPr lang="nl-NL" b="1" dirty="0" err="1" smtClean="0"/>
              <a:t>NO-wind</a:t>
            </a:r>
            <a:r>
              <a:rPr lang="nl-NL" b="1" dirty="0" smtClean="0"/>
              <a:t>:</a:t>
            </a:r>
            <a:r>
              <a:rPr lang="nl-NL" dirty="0" smtClean="0"/>
              <a:t> Koud, droog en scherp</a:t>
            </a:r>
            <a:br>
              <a:rPr lang="nl-NL" dirty="0" smtClean="0"/>
            </a:br>
            <a:r>
              <a:rPr lang="nl-NL" b="1" dirty="0" err="1" smtClean="0"/>
              <a:t>O-wind</a:t>
            </a:r>
            <a:r>
              <a:rPr lang="nl-NL" b="1" dirty="0" smtClean="0"/>
              <a:t>:</a:t>
            </a:r>
            <a:r>
              <a:rPr lang="nl-NL" dirty="0" smtClean="0"/>
              <a:t> Koud, droog : voorspelt mooi weer</a:t>
            </a:r>
            <a:br>
              <a:rPr lang="nl-NL" dirty="0" smtClean="0"/>
            </a:br>
            <a:r>
              <a:rPr lang="nl-NL" b="1" dirty="0" err="1" smtClean="0"/>
              <a:t>ZO-wind</a:t>
            </a:r>
            <a:r>
              <a:rPr lang="nl-NL" b="1" dirty="0" smtClean="0"/>
              <a:t>:</a:t>
            </a:r>
            <a:r>
              <a:rPr lang="nl-NL" dirty="0" smtClean="0"/>
              <a:t> Bij heldere hemel heerlijk</a:t>
            </a:r>
            <a:br>
              <a:rPr lang="nl-NL" dirty="0" smtClean="0"/>
            </a:br>
            <a:r>
              <a:rPr lang="nl-NL" b="1" dirty="0" err="1" smtClean="0"/>
              <a:t>Z-wind</a:t>
            </a:r>
            <a:r>
              <a:rPr lang="nl-NL" b="1" dirty="0" smtClean="0"/>
              <a:t>:</a:t>
            </a:r>
            <a:r>
              <a:rPr lang="nl-NL" dirty="0" smtClean="0"/>
              <a:t> Warm in de zomer, zacht in de winter</a:t>
            </a:r>
            <a:br>
              <a:rPr lang="nl-NL" dirty="0" smtClean="0"/>
            </a:br>
            <a:r>
              <a:rPr lang="nl-NL" b="1" dirty="0" err="1" smtClean="0"/>
              <a:t>ZW-wind</a:t>
            </a:r>
            <a:r>
              <a:rPr lang="nl-NL" b="1" dirty="0" smtClean="0"/>
              <a:t>:</a:t>
            </a:r>
            <a:r>
              <a:rPr lang="nl-NL" dirty="0" smtClean="0"/>
              <a:t> Zacht vochtig</a:t>
            </a:r>
            <a:br>
              <a:rPr lang="nl-NL" dirty="0" smtClean="0"/>
            </a:br>
            <a:r>
              <a:rPr lang="nl-NL" b="1" dirty="0" err="1" smtClean="0"/>
              <a:t>W-wind</a:t>
            </a:r>
            <a:r>
              <a:rPr lang="nl-NL" b="1" dirty="0" smtClean="0"/>
              <a:t>:</a:t>
            </a:r>
            <a:r>
              <a:rPr lang="nl-NL" dirty="0" smtClean="0"/>
              <a:t> Regen</a:t>
            </a:r>
            <a:br>
              <a:rPr lang="nl-NL" dirty="0" smtClean="0"/>
            </a:br>
            <a:r>
              <a:rPr lang="nl-NL" b="1" dirty="0" err="1" smtClean="0"/>
              <a:t>NW-wind</a:t>
            </a:r>
            <a:r>
              <a:rPr lang="nl-NL" b="1" dirty="0" smtClean="0"/>
              <a:t>:</a:t>
            </a:r>
            <a:r>
              <a:rPr lang="nl-NL" dirty="0" smtClean="0"/>
              <a:t> Winter koud en regen, zomer koel en regen</a:t>
            </a:r>
            <a:br>
              <a:rPr lang="nl-NL" dirty="0" smtClean="0"/>
            </a:br>
            <a:r>
              <a:rPr lang="nl-NL" dirty="0" smtClean="0"/>
              <a:t/>
            </a:r>
            <a:br>
              <a:rPr lang="nl-NL" dirty="0" smtClean="0"/>
            </a:b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 smtClean="0"/>
              <a:t>Windsterkte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11560" y="2503437"/>
            <a:ext cx="8229600" cy="45259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nl-NL" dirty="0" smtClean="0"/>
              <a:t> </a:t>
            </a:r>
            <a:r>
              <a:rPr lang="nl-NL" sz="2800" dirty="0" smtClean="0"/>
              <a:t>0: Stilte Rook stijgt recht omhoog </a:t>
            </a:r>
          </a:p>
          <a:p>
            <a:pPr>
              <a:buNone/>
            </a:pPr>
            <a:r>
              <a:rPr lang="nl-NL" sz="2800" dirty="0"/>
              <a:t> </a:t>
            </a:r>
            <a:r>
              <a:rPr lang="nl-NL" sz="2800" dirty="0" smtClean="0"/>
              <a:t>2: Flauwe koelte, bladeren ritselen </a:t>
            </a:r>
          </a:p>
          <a:p>
            <a:pPr>
              <a:buNone/>
            </a:pPr>
            <a:r>
              <a:rPr lang="nl-NL" sz="2800" dirty="0"/>
              <a:t> </a:t>
            </a:r>
            <a:r>
              <a:rPr lang="nl-NL" sz="2800" dirty="0" smtClean="0"/>
              <a:t>4: Matige koelte, beweegt kleine takken, wervelt stof en papiertjes </a:t>
            </a:r>
          </a:p>
          <a:p>
            <a:pPr>
              <a:buNone/>
            </a:pPr>
            <a:r>
              <a:rPr lang="nl-NL" sz="2800" dirty="0"/>
              <a:t> </a:t>
            </a:r>
            <a:r>
              <a:rPr lang="nl-NL" sz="2800" dirty="0" smtClean="0"/>
              <a:t>6: Stevige bries, beweegt grote takken, telefoondraden zingen </a:t>
            </a:r>
          </a:p>
          <a:p>
            <a:pPr>
              <a:buNone/>
            </a:pPr>
            <a:r>
              <a:rPr lang="nl-NL" sz="2800" dirty="0" smtClean="0"/>
              <a:t> 8: Stormachtig, takken breken af, lopen wordt ernstig verhinderd. </a:t>
            </a:r>
          </a:p>
          <a:p>
            <a:pPr>
              <a:buNone/>
            </a:pPr>
            <a:r>
              <a:rPr lang="nl-NL" sz="2800" dirty="0" smtClean="0"/>
              <a:t> 10: Zware storm, bomen ontwortelen, grote takken breken af</a:t>
            </a:r>
          </a:p>
          <a:p>
            <a:pPr>
              <a:buNone/>
            </a:pPr>
            <a:r>
              <a:rPr lang="nl-NL" sz="2800" dirty="0"/>
              <a:t> </a:t>
            </a:r>
            <a:r>
              <a:rPr lang="nl-NL" sz="2800" dirty="0" smtClean="0"/>
              <a:t>12: Orkaan, verwoest alles op zijn baan</a:t>
            </a:r>
            <a:endParaRPr lang="nl-NL" sz="2800" dirty="0"/>
          </a:p>
        </p:txBody>
      </p:sp>
      <p:sp>
        <p:nvSpPr>
          <p:cNvPr id="5" name="Tekstvak 4"/>
          <p:cNvSpPr txBox="1"/>
          <p:nvPr/>
        </p:nvSpPr>
        <p:spPr>
          <a:xfrm>
            <a:off x="971600" y="1268760"/>
            <a:ext cx="63367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3200" dirty="0" err="1" smtClean="0"/>
              <a:t>Schaal</a:t>
            </a:r>
            <a:r>
              <a:rPr lang="fr-BE" sz="3200" dirty="0" smtClean="0"/>
              <a:t> van Beaufort, </a:t>
            </a:r>
            <a:r>
              <a:rPr lang="fr-BE" sz="3200" dirty="0" err="1" smtClean="0"/>
              <a:t>gebaseerd</a:t>
            </a:r>
            <a:r>
              <a:rPr lang="fr-BE" sz="3200" dirty="0" smtClean="0"/>
              <a:t> op </a:t>
            </a:r>
            <a:r>
              <a:rPr lang="fr-BE" sz="3200" dirty="0" err="1" smtClean="0"/>
              <a:t>waarnemingen</a:t>
            </a:r>
            <a:r>
              <a:rPr lang="fr-BE" sz="3200" dirty="0" smtClean="0"/>
              <a:t> </a:t>
            </a:r>
            <a:r>
              <a:rPr lang="fr-BE" sz="3200" dirty="0" err="1" smtClean="0"/>
              <a:t>uit</a:t>
            </a:r>
            <a:r>
              <a:rPr lang="fr-BE" sz="3200" dirty="0" smtClean="0"/>
              <a:t> de </a:t>
            </a:r>
            <a:r>
              <a:rPr lang="fr-BE" sz="3200" dirty="0" err="1" smtClean="0"/>
              <a:t>omgeving</a:t>
            </a:r>
            <a:endParaRPr lang="nl-NL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 smtClean="0"/>
              <a:t>Meettoestellen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 err="1" smtClean="0"/>
              <a:t>Thermometer</a:t>
            </a:r>
            <a:endParaRPr lang="fr-BE" dirty="0" smtClean="0"/>
          </a:p>
          <a:p>
            <a:r>
              <a:rPr lang="fr-BE" dirty="0" err="1" smtClean="0"/>
              <a:t>Barometer</a:t>
            </a:r>
            <a:endParaRPr lang="fr-BE" dirty="0" smtClean="0"/>
          </a:p>
          <a:p>
            <a:r>
              <a:rPr lang="fr-BE" dirty="0" err="1" smtClean="0"/>
              <a:t>Windhaan</a:t>
            </a:r>
            <a:r>
              <a:rPr lang="fr-BE" dirty="0" smtClean="0"/>
              <a:t> of </a:t>
            </a:r>
            <a:r>
              <a:rPr lang="fr-BE" dirty="0" err="1" smtClean="0"/>
              <a:t>windroos</a:t>
            </a:r>
            <a:endParaRPr lang="fr-BE" dirty="0" smtClean="0"/>
          </a:p>
          <a:p>
            <a:r>
              <a:rPr lang="fr-BE" dirty="0" err="1" smtClean="0"/>
              <a:t>Pluviometer</a:t>
            </a:r>
            <a:endParaRPr lang="fr-BE" dirty="0" smtClean="0"/>
          </a:p>
          <a:p>
            <a:r>
              <a:rPr lang="fr-BE" dirty="0" err="1" smtClean="0"/>
              <a:t>Anemometer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 smtClean="0"/>
              <a:t>Overzicht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 err="1" smtClean="0"/>
              <a:t>Wolkengeslachten</a:t>
            </a:r>
            <a:endParaRPr lang="fr-BE" dirty="0" smtClean="0"/>
          </a:p>
          <a:p>
            <a:r>
              <a:rPr lang="fr-BE" dirty="0" err="1" smtClean="0"/>
              <a:t>Luchtdruk</a:t>
            </a:r>
            <a:endParaRPr lang="fr-BE" dirty="0" smtClean="0"/>
          </a:p>
          <a:p>
            <a:r>
              <a:rPr lang="fr-BE" dirty="0" err="1" smtClean="0"/>
              <a:t>Windrichting</a:t>
            </a:r>
            <a:r>
              <a:rPr lang="fr-BE" dirty="0" smtClean="0"/>
              <a:t> </a:t>
            </a:r>
          </a:p>
          <a:p>
            <a:r>
              <a:rPr lang="fr-BE" dirty="0" err="1" smtClean="0"/>
              <a:t>Windsterkte</a:t>
            </a:r>
            <a:endParaRPr lang="fr-BE" dirty="0" smtClean="0"/>
          </a:p>
          <a:p>
            <a:r>
              <a:rPr lang="fr-BE" dirty="0" err="1" smtClean="0"/>
              <a:t>Meettoestellen</a:t>
            </a:r>
            <a:endParaRPr lang="fr-BE" dirty="0" smtClean="0"/>
          </a:p>
          <a:p>
            <a:r>
              <a:rPr lang="fr-BE" dirty="0" err="1" smtClean="0"/>
              <a:t>Het</a:t>
            </a:r>
            <a:r>
              <a:rPr lang="fr-BE" dirty="0" smtClean="0"/>
              <a:t> </a:t>
            </a:r>
            <a:r>
              <a:rPr lang="fr-BE" dirty="0" err="1" smtClean="0"/>
              <a:t>weer</a:t>
            </a:r>
            <a:r>
              <a:rPr lang="fr-BE" dirty="0" smtClean="0"/>
              <a:t> en de </a:t>
            </a:r>
            <a:r>
              <a:rPr lang="fr-BE" dirty="0" err="1" smtClean="0"/>
              <a:t>natuur</a:t>
            </a:r>
            <a:endParaRPr lang="fr-BE" dirty="0" smtClean="0"/>
          </a:p>
          <a:p>
            <a:endParaRPr lang="nl-NL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 smtClean="0"/>
              <a:t>Thermometer</a:t>
            </a:r>
            <a:endParaRPr lang="nl-NL" dirty="0"/>
          </a:p>
        </p:txBody>
      </p:sp>
      <p:pic>
        <p:nvPicPr>
          <p:cNvPr id="4" name="Tijdelijke aanduiding voor inhoud 3" descr="thermometer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419872" y="1556792"/>
            <a:ext cx="2259881" cy="462052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 smtClean="0"/>
              <a:t>Barometer</a:t>
            </a:r>
            <a:endParaRPr lang="nl-NL" dirty="0"/>
          </a:p>
        </p:txBody>
      </p:sp>
      <p:pic>
        <p:nvPicPr>
          <p:cNvPr id="4" name="Tijdelijke aanduiding voor inhoud 3" descr="barometer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1772816"/>
            <a:ext cx="3816424" cy="4171440"/>
          </a:xfrm>
        </p:spPr>
      </p:pic>
      <p:pic>
        <p:nvPicPr>
          <p:cNvPr id="5" name="Afbeelding 4" descr="dondergla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16016" y="1844824"/>
            <a:ext cx="4067944" cy="40679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 smtClean="0"/>
              <a:t>Windhaan</a:t>
            </a:r>
            <a:r>
              <a:rPr lang="fr-BE" dirty="0" smtClean="0"/>
              <a:t> of </a:t>
            </a:r>
            <a:r>
              <a:rPr lang="fr-BE" dirty="0" err="1" smtClean="0"/>
              <a:t>windroos</a:t>
            </a:r>
            <a:endParaRPr lang="nl-NL" dirty="0"/>
          </a:p>
        </p:txBody>
      </p:sp>
      <p:pic>
        <p:nvPicPr>
          <p:cNvPr id="4" name="Tijdelijke aanduiding voor inhoud 3" descr="windhaa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915816" y="1340768"/>
            <a:ext cx="3456384" cy="520421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 smtClean="0"/>
              <a:t>Pluviometer</a:t>
            </a:r>
            <a:endParaRPr lang="nl-NL" dirty="0"/>
          </a:p>
        </p:txBody>
      </p:sp>
      <p:pic>
        <p:nvPicPr>
          <p:cNvPr id="4" name="Tijdelijke aanduiding voor inhoud 3" descr="pluviometer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771800" y="1412776"/>
            <a:ext cx="3537907" cy="506362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 smtClean="0"/>
              <a:t>Anemometer</a:t>
            </a:r>
            <a:endParaRPr lang="nl-NL" dirty="0"/>
          </a:p>
        </p:txBody>
      </p:sp>
      <p:pic>
        <p:nvPicPr>
          <p:cNvPr id="4" name="Tijdelijke aanduiding voor inhoud 3" descr="anemometer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627784" y="1267554"/>
            <a:ext cx="3888431" cy="5191256"/>
          </a:xfr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 smtClean="0"/>
              <a:t>Weer</a:t>
            </a:r>
            <a:r>
              <a:rPr lang="fr-BE" dirty="0" smtClean="0"/>
              <a:t> en </a:t>
            </a:r>
            <a:r>
              <a:rPr lang="fr-BE" dirty="0" err="1" smtClean="0"/>
              <a:t>natuur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 err="1" smtClean="0"/>
              <a:t>Mooi</a:t>
            </a:r>
            <a:r>
              <a:rPr lang="fr-BE" dirty="0" smtClean="0"/>
              <a:t> </a:t>
            </a:r>
            <a:r>
              <a:rPr lang="fr-BE" dirty="0" err="1" smtClean="0"/>
              <a:t>weer</a:t>
            </a:r>
            <a:r>
              <a:rPr lang="fr-BE" dirty="0" smtClean="0"/>
              <a:t>:</a:t>
            </a:r>
          </a:p>
          <a:p>
            <a:pPr>
              <a:buFontTx/>
              <a:buChar char="-"/>
            </a:pPr>
            <a:r>
              <a:rPr lang="fr-BE" dirty="0" err="1" smtClean="0"/>
              <a:t>Bedrijvige</a:t>
            </a:r>
            <a:r>
              <a:rPr lang="fr-BE" dirty="0" smtClean="0"/>
              <a:t> </a:t>
            </a:r>
            <a:r>
              <a:rPr lang="fr-BE" dirty="0" err="1" smtClean="0"/>
              <a:t>fauna</a:t>
            </a:r>
            <a:r>
              <a:rPr lang="fr-BE" dirty="0" smtClean="0"/>
              <a:t> (</a:t>
            </a:r>
            <a:r>
              <a:rPr lang="fr-BE" dirty="0" err="1" smtClean="0"/>
              <a:t>insecten</a:t>
            </a:r>
            <a:r>
              <a:rPr lang="fr-BE" dirty="0" smtClean="0"/>
              <a:t>, </a:t>
            </a:r>
            <a:r>
              <a:rPr lang="fr-BE" dirty="0" err="1" smtClean="0"/>
              <a:t>vogels</a:t>
            </a:r>
            <a:r>
              <a:rPr lang="fr-BE" dirty="0" smtClean="0"/>
              <a:t>,…)</a:t>
            </a:r>
          </a:p>
          <a:p>
            <a:pPr>
              <a:buFontTx/>
              <a:buChar char="-"/>
            </a:pPr>
            <a:r>
              <a:rPr lang="fr-BE" dirty="0" err="1" smtClean="0"/>
              <a:t>Bloemen</a:t>
            </a:r>
            <a:r>
              <a:rPr lang="fr-BE" dirty="0" smtClean="0"/>
              <a:t> </a:t>
            </a:r>
            <a:r>
              <a:rPr lang="fr-BE" dirty="0" err="1" smtClean="0"/>
              <a:t>openen</a:t>
            </a:r>
            <a:r>
              <a:rPr lang="fr-BE" dirty="0" smtClean="0"/>
              <a:t> </a:t>
            </a:r>
            <a:r>
              <a:rPr lang="fr-BE" dirty="0" err="1" smtClean="0"/>
              <a:t>zich</a:t>
            </a:r>
            <a:endParaRPr lang="fr-BE" dirty="0" smtClean="0"/>
          </a:p>
          <a:p>
            <a:pPr>
              <a:buFontTx/>
              <a:buChar char="-"/>
            </a:pPr>
            <a:r>
              <a:rPr lang="fr-BE" dirty="0" err="1" smtClean="0"/>
              <a:t>Heldere</a:t>
            </a:r>
            <a:r>
              <a:rPr lang="fr-BE" dirty="0" smtClean="0"/>
              <a:t> </a:t>
            </a:r>
            <a:r>
              <a:rPr lang="fr-BE" dirty="0" err="1" smtClean="0"/>
              <a:t>sterrenhemel</a:t>
            </a:r>
            <a:endParaRPr lang="fr-BE" dirty="0" smtClean="0"/>
          </a:p>
          <a:p>
            <a:pPr>
              <a:buFontTx/>
              <a:buChar char="-"/>
            </a:pPr>
            <a:r>
              <a:rPr lang="fr-BE" dirty="0" err="1" smtClean="0"/>
              <a:t>Vogels</a:t>
            </a:r>
            <a:r>
              <a:rPr lang="fr-BE" dirty="0" smtClean="0"/>
              <a:t> </a:t>
            </a:r>
            <a:r>
              <a:rPr lang="fr-BE" dirty="0" err="1" smtClean="0"/>
              <a:t>vliegen</a:t>
            </a:r>
            <a:r>
              <a:rPr lang="fr-BE" dirty="0" smtClean="0"/>
              <a:t> </a:t>
            </a:r>
            <a:r>
              <a:rPr lang="fr-BE" dirty="0" err="1" smtClean="0"/>
              <a:t>hoog</a:t>
            </a:r>
            <a:endParaRPr lang="fr-BE" dirty="0" smtClean="0"/>
          </a:p>
          <a:p>
            <a:pPr>
              <a:buFontTx/>
              <a:buChar char="-"/>
            </a:pPr>
            <a:endParaRPr lang="nl-NL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 smtClean="0"/>
              <a:t>Weer</a:t>
            </a:r>
            <a:r>
              <a:rPr lang="fr-BE" dirty="0" smtClean="0"/>
              <a:t> en </a:t>
            </a:r>
            <a:r>
              <a:rPr lang="fr-BE" dirty="0" err="1" smtClean="0"/>
              <a:t>natuur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 err="1" smtClean="0"/>
              <a:t>Slecht</a:t>
            </a:r>
            <a:r>
              <a:rPr lang="fr-BE" dirty="0" smtClean="0"/>
              <a:t> </a:t>
            </a:r>
            <a:r>
              <a:rPr lang="fr-BE" dirty="0" err="1" smtClean="0"/>
              <a:t>weer</a:t>
            </a:r>
            <a:r>
              <a:rPr lang="fr-BE" dirty="0" smtClean="0"/>
              <a:t>:</a:t>
            </a:r>
          </a:p>
          <a:p>
            <a:pPr>
              <a:buFontTx/>
              <a:buChar char="-"/>
            </a:pPr>
            <a:r>
              <a:rPr lang="fr-BE" dirty="0" err="1" smtClean="0"/>
              <a:t>Weinig</a:t>
            </a:r>
            <a:r>
              <a:rPr lang="fr-BE" dirty="0" smtClean="0"/>
              <a:t> </a:t>
            </a:r>
            <a:r>
              <a:rPr lang="fr-BE" dirty="0" err="1" smtClean="0"/>
              <a:t>activititeit</a:t>
            </a:r>
            <a:r>
              <a:rPr lang="fr-BE" dirty="0" smtClean="0"/>
              <a:t> </a:t>
            </a:r>
            <a:r>
              <a:rPr lang="fr-BE" dirty="0" err="1" smtClean="0"/>
              <a:t>fauna</a:t>
            </a:r>
            <a:endParaRPr lang="fr-BE" dirty="0" smtClean="0"/>
          </a:p>
          <a:p>
            <a:pPr>
              <a:buFontTx/>
              <a:buChar char="-"/>
            </a:pPr>
            <a:r>
              <a:rPr lang="fr-BE" dirty="0" err="1" smtClean="0"/>
              <a:t>Bloemen</a:t>
            </a:r>
            <a:r>
              <a:rPr lang="fr-BE" dirty="0" smtClean="0"/>
              <a:t> </a:t>
            </a:r>
            <a:r>
              <a:rPr lang="fr-BE" dirty="0" err="1" smtClean="0"/>
              <a:t>sluiten</a:t>
            </a:r>
            <a:endParaRPr lang="fr-BE" dirty="0" smtClean="0"/>
          </a:p>
          <a:p>
            <a:pPr>
              <a:buFontTx/>
              <a:buChar char="-"/>
            </a:pPr>
            <a:r>
              <a:rPr lang="fr-BE" dirty="0" err="1" smtClean="0"/>
              <a:t>Donkere</a:t>
            </a:r>
            <a:r>
              <a:rPr lang="fr-BE" dirty="0" smtClean="0"/>
              <a:t> </a:t>
            </a:r>
            <a:r>
              <a:rPr lang="fr-BE" dirty="0" err="1" smtClean="0"/>
              <a:t>sterrenhemel</a:t>
            </a:r>
            <a:endParaRPr lang="fr-BE" dirty="0" smtClean="0"/>
          </a:p>
          <a:p>
            <a:pPr>
              <a:buFontTx/>
              <a:buChar char="-"/>
            </a:pPr>
            <a:r>
              <a:rPr lang="fr-BE" dirty="0" err="1" smtClean="0"/>
              <a:t>Laagvliegende</a:t>
            </a:r>
            <a:r>
              <a:rPr lang="fr-BE" dirty="0" smtClean="0"/>
              <a:t> </a:t>
            </a:r>
            <a:r>
              <a:rPr lang="fr-BE" dirty="0" err="1" smtClean="0"/>
              <a:t>vogels</a:t>
            </a:r>
            <a:r>
              <a:rPr lang="fr-BE" dirty="0" smtClean="0"/>
              <a:t> </a:t>
            </a:r>
            <a:endParaRPr lang="nl-NL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Nimbostratus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nl-NL" dirty="0"/>
          </a:p>
        </p:txBody>
      </p:sp>
      <p:pic>
        <p:nvPicPr>
          <p:cNvPr id="1026" name="Picture 2" descr="http://t2.gstatic.com/images?q=tbn:ANd9GcT-iuyo55epelsEVt_DrrqBEaBEmCWhHFts2TjHz4OSFeMXFrLX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628800"/>
            <a:ext cx="7200800" cy="47918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Cumulus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34818" name="Picture 2" descr="http://t2.gstatic.com/images?q=tbn:ANd9GcSKf9MomJC9hYleySHvDPduAtZOGYKfe29SjsxVQjDAh3gaPNm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1556792"/>
            <a:ext cx="6192688" cy="463854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Cirrostratus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35842" name="Picture 2" descr="http://t3.gstatic.com/images?q=tbn:ANd9GcTnL1EAQp1GmZnKfouk0xh_f-26KpAV24AET53F-ZoAo_Y6HpL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628800"/>
            <a:ext cx="7128792" cy="483086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 smtClean="0"/>
              <a:t>Wolkengeslachten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052936"/>
          </a:xfrm>
        </p:spPr>
        <p:txBody>
          <a:bodyPr numCol="2">
            <a:normAutofit/>
          </a:bodyPr>
          <a:lstStyle/>
          <a:p>
            <a:pPr>
              <a:buBlip>
                <a:blip r:embed="rId2"/>
              </a:buBlip>
            </a:pPr>
            <a:r>
              <a:rPr lang="fr-BE" dirty="0" smtClean="0">
                <a:solidFill>
                  <a:srgbClr val="FF0000"/>
                </a:solidFill>
              </a:rPr>
              <a:t>Cirrus</a:t>
            </a:r>
          </a:p>
          <a:p>
            <a:pPr>
              <a:buBlip>
                <a:blip r:embed="rId2"/>
              </a:buBlip>
            </a:pPr>
            <a:r>
              <a:rPr lang="fr-BE" dirty="0" smtClean="0">
                <a:solidFill>
                  <a:srgbClr val="FF0000"/>
                </a:solidFill>
              </a:rPr>
              <a:t>Cirrostratus</a:t>
            </a:r>
          </a:p>
          <a:p>
            <a:pPr>
              <a:buBlip>
                <a:blip r:embed="rId2"/>
              </a:buBlip>
            </a:pPr>
            <a:r>
              <a:rPr lang="fr-BE" dirty="0" smtClean="0">
                <a:solidFill>
                  <a:srgbClr val="FF0000"/>
                </a:solidFill>
              </a:rPr>
              <a:t>Cirrocumulus</a:t>
            </a:r>
          </a:p>
          <a:p>
            <a:pPr>
              <a:buBlip>
                <a:blip r:embed="rId2"/>
              </a:buBlip>
            </a:pPr>
            <a:r>
              <a:rPr lang="fr-BE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Altostratus</a:t>
            </a:r>
          </a:p>
          <a:p>
            <a:pPr>
              <a:buBlip>
                <a:blip r:embed="rId2"/>
              </a:buBlip>
            </a:pPr>
            <a:r>
              <a:rPr lang="fr-BE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Altocumulus</a:t>
            </a:r>
          </a:p>
          <a:p>
            <a:pPr>
              <a:buBlip>
                <a:blip r:embed="rId2"/>
              </a:buBlip>
            </a:pPr>
            <a:r>
              <a:rPr lang="fr-BE" dirty="0" smtClean="0">
                <a:solidFill>
                  <a:srgbClr val="00B050"/>
                </a:solidFill>
              </a:rPr>
              <a:t>Nimbostratus</a:t>
            </a:r>
          </a:p>
          <a:p>
            <a:pPr>
              <a:buBlip>
                <a:blip r:embed="rId2"/>
              </a:buBlip>
            </a:pPr>
            <a:r>
              <a:rPr lang="fr-BE" dirty="0" smtClean="0"/>
              <a:t>Cumulonimbus</a:t>
            </a:r>
          </a:p>
          <a:p>
            <a:pPr>
              <a:buBlip>
                <a:blip r:embed="rId2"/>
              </a:buBlip>
            </a:pPr>
            <a:r>
              <a:rPr lang="fr-BE" dirty="0" smtClean="0"/>
              <a:t>Cumulus</a:t>
            </a:r>
          </a:p>
          <a:p>
            <a:pPr>
              <a:buBlip>
                <a:blip r:embed="rId2"/>
              </a:buBlip>
            </a:pPr>
            <a:r>
              <a:rPr lang="fr-BE" dirty="0" smtClean="0">
                <a:solidFill>
                  <a:srgbClr val="00B050"/>
                </a:solidFill>
              </a:rPr>
              <a:t>Stratocumulus</a:t>
            </a:r>
          </a:p>
          <a:p>
            <a:pPr>
              <a:buBlip>
                <a:blip r:embed="rId2"/>
              </a:buBlip>
            </a:pPr>
            <a:r>
              <a:rPr lang="fr-BE" dirty="0" smtClean="0">
                <a:solidFill>
                  <a:srgbClr val="00B050"/>
                </a:solidFill>
              </a:rPr>
              <a:t>Stratus</a:t>
            </a:r>
            <a:endParaRPr lang="nl-NL" dirty="0">
              <a:solidFill>
                <a:srgbClr val="00B050"/>
              </a:solidFill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467544" y="5157192"/>
            <a:ext cx="7632848" cy="120032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numCol="1" rtlCol="0">
            <a:spAutoFit/>
          </a:bodyPr>
          <a:lstStyle/>
          <a:p>
            <a:pPr algn="ctr"/>
            <a:r>
              <a:rPr lang="fr-BE" dirty="0" err="1" smtClean="0">
                <a:solidFill>
                  <a:srgbClr val="FF0000"/>
                </a:solidFill>
              </a:rPr>
              <a:t>Rood</a:t>
            </a:r>
            <a:r>
              <a:rPr lang="fr-BE" dirty="0" smtClean="0">
                <a:solidFill>
                  <a:srgbClr val="FF0000"/>
                </a:solidFill>
              </a:rPr>
              <a:t> = </a:t>
            </a:r>
            <a:r>
              <a:rPr lang="fr-BE" dirty="0" err="1" smtClean="0">
                <a:solidFill>
                  <a:srgbClr val="FF0000"/>
                </a:solidFill>
              </a:rPr>
              <a:t>hoge</a:t>
            </a:r>
            <a:r>
              <a:rPr lang="fr-BE" dirty="0" smtClean="0">
                <a:solidFill>
                  <a:srgbClr val="FF0000"/>
                </a:solidFill>
              </a:rPr>
              <a:t> </a:t>
            </a:r>
            <a:r>
              <a:rPr lang="fr-BE" dirty="0" err="1" smtClean="0">
                <a:solidFill>
                  <a:srgbClr val="FF0000"/>
                </a:solidFill>
              </a:rPr>
              <a:t>wolken</a:t>
            </a:r>
            <a:r>
              <a:rPr lang="fr-BE" dirty="0" smtClean="0">
                <a:solidFill>
                  <a:srgbClr val="FF0000"/>
                </a:solidFill>
              </a:rPr>
              <a:t> (5-13km)</a:t>
            </a:r>
          </a:p>
          <a:p>
            <a:pPr algn="ctr"/>
            <a:r>
              <a:rPr lang="fr-BE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Blauw</a:t>
            </a:r>
            <a:r>
              <a:rPr lang="fr-BE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= </a:t>
            </a:r>
            <a:r>
              <a:rPr lang="fr-BE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middelhoge</a:t>
            </a:r>
            <a:r>
              <a:rPr lang="fr-BE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fr-BE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wolken</a:t>
            </a:r>
            <a:r>
              <a:rPr lang="fr-BE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(2-5km)</a:t>
            </a:r>
          </a:p>
          <a:p>
            <a:pPr algn="ctr"/>
            <a:r>
              <a:rPr lang="fr-BE" dirty="0" err="1" smtClean="0">
                <a:solidFill>
                  <a:srgbClr val="00B050"/>
                </a:solidFill>
              </a:rPr>
              <a:t>Groen</a:t>
            </a:r>
            <a:r>
              <a:rPr lang="fr-BE" dirty="0" smtClean="0">
                <a:solidFill>
                  <a:srgbClr val="00B050"/>
                </a:solidFill>
              </a:rPr>
              <a:t> = </a:t>
            </a:r>
            <a:r>
              <a:rPr lang="fr-BE" dirty="0" err="1" smtClean="0">
                <a:solidFill>
                  <a:srgbClr val="00B050"/>
                </a:solidFill>
              </a:rPr>
              <a:t>lage</a:t>
            </a:r>
            <a:r>
              <a:rPr lang="fr-BE" dirty="0" smtClean="0">
                <a:solidFill>
                  <a:srgbClr val="00B050"/>
                </a:solidFill>
              </a:rPr>
              <a:t> </a:t>
            </a:r>
            <a:r>
              <a:rPr lang="fr-BE" dirty="0" err="1" smtClean="0">
                <a:solidFill>
                  <a:srgbClr val="00B050"/>
                </a:solidFill>
              </a:rPr>
              <a:t>wolken</a:t>
            </a:r>
            <a:r>
              <a:rPr lang="fr-BE" dirty="0" smtClean="0">
                <a:solidFill>
                  <a:srgbClr val="00B050"/>
                </a:solidFill>
              </a:rPr>
              <a:t> (0-2km)</a:t>
            </a:r>
          </a:p>
          <a:p>
            <a:pPr algn="ctr"/>
            <a:r>
              <a:rPr lang="fr-BE" dirty="0" err="1" smtClean="0"/>
              <a:t>Zwart</a:t>
            </a:r>
            <a:r>
              <a:rPr lang="fr-BE" dirty="0" smtClean="0"/>
              <a:t> = verticale </a:t>
            </a:r>
            <a:r>
              <a:rPr lang="fr-BE" dirty="0" err="1" smtClean="0"/>
              <a:t>wolken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 smtClean="0"/>
              <a:t>Supercel</a:t>
            </a:r>
            <a:endParaRPr lang="nl-NL" dirty="0"/>
          </a:p>
        </p:txBody>
      </p:sp>
      <p:sp>
        <p:nvSpPr>
          <p:cNvPr id="36866" name="AutoShape 2" descr="data:image/jpg;base64,/9j/4AAQSkZJRgABAQAAAQABAAD/2wBDAAkGBwgHBgkIBwgKCgkLDRYPDQwMDRsUFRAWIB0iIiAdHx8kKDQsJCYxJx8fLT0tMTU3Ojo6Iys/RD84QzQ5Ojf/2wBDAQoKCg0MDRoPDxo3JR8lNzc3Nzc3Nzc3Nzc3Nzc3Nzc3Nzc3Nzc3Nzc3Nzc3Nzc3Nzc3Nzc3Nzc3Nzc3Nzc3Nzf/wAARCADCAQMDASIAAhEBAxEB/8QAGwAAAQUBAQAAAAAAAAAAAAAAAAECAwQFBgf/xAA1EAABBAECBQIFAwIHAQEAAAABAAIDEQQSIQUTMUFRImEGMnGBkRRCoSNSM1OSscHR4RWC/8QAGAEBAQEBAQAAAAAAAAAAAAAAAAECAwT/xAAfEQEBAQEAAwADAQEAAAAAAAAAARECAxIhE0FRMSL/2gAMAwEAAhEDEQA/APMEJaRS9TzhCWkUgRKlpFKhEqWkUgRCWktKhqE6kUgRCWkUgRCdSKQNQnUikQ1CdSKQIiktIpAiEtJaVDUJ1IpA2kJ1IpA1FJaRSBtITqRSBtITqQgjpLSWktLISkUnUilQlIpOpFIEpFJ1IpA2ktJ1IpUNpFJ9IpAyktJ1IpA2kUn0ikDKRSfSWkDKRSfSKQMpFJ9IpVDKRSfSKQMpFJ9JdKYI6RSfpRSBlIpPpJSBtIpOpLSBlIT6QgipFJ1IpZCUlpLSdSoaAlpOAS0gZSWk/Sl0q4I6S0pNKXSmGotKXSpRGT0CnjwMmSMSMhe5p6ULQU6RpWo3gueWF5x3NAF+pVjhzi7ift12U2LlVdKNKm0EGiKU2JiuysiOFhAc80CVUVNKNK9F4d8DQRMP694kfV0yxSXinwriRxRmOJoa0D1DqfquX5uddPx9POdKSl1mVwrh7YXMjjIf/dZNLOxeBSZExaH00d63W53yzeKxNKXStjI4M+N5bFI1wuvUaTBwXKLbDQSTQA7q+3KetZVI0rdf8M8RYG/02O1D9rwa+q2+G/B2mDm5rwZuojbuB9fKl8nM/azjquI0pdC7OL4PknzQ1wEcB6uaen/q6XG4BwvhUuuDHa6QirkOqvpazfNzFnjrzLH4Tm5EzYY8d+p3SxQ/KZl8Ny8NxGRA9ldSRt+V6y98bXaiACuc+I4WZL2CUv5DXWWM2v7rM821q+OY8+0pdJ8LqDicOfJqigdGaqg80psfh2I//FAdXTVa6XyRn0rkQw+FfxOC5+W4CHGebFgkUPyuqxeH4LJ9RhDj7nZdJiZEEcQYGtaGigAsdebP8izx/wBefx/CPFXsDuVG2+zpACEL0M5MV/M1Cx+bpr8fLxqkoCdScAvQ4GgJQ1PDU4NQMDU4NUrWWt/gfwtncVLHhvJgJ/xH9/oO6l6nP+rJb/jngxXuGcIy+JPLcWOw3q4mgF6Xwr4N4fhNOuPnytF65Bf8dFbwsGDHEjYI2MfeqgKBXHrz/wAdZ4v64mL4Hn5QknymM8hrSU/h/wAL4jcl7cuYvAHoHy2fdenxYkWTiNfVahvS53inDmRTAjpa5fl6v7dPx8z9MV/w7jQR68eG/qbtPxcWSEaWxgRu/hbrJYjCY2myETPjdjBoIaQFn3v7X1jKbgNa1w1E30UBwsaNpEjA4k91bE1NIN0O6gkkbIx2+4TaYruyGRDTHjRVe40jdWfh/FxjkmZsMbZdesgNG30WY8knYK9wjLOJMZSLBFH2Vt+DqXnm6i2wQKNrE4jlSxs5Mg9IPVWHZpkBlgfq36LH4xM+Qgu77rMWqOZA3TzGOtvlJA5mPjPkjNvIqiqznv0lgJonokZe17gdltlPiQa3l8g6nZbUWMI8UucBv09lmiTUxlgNPstJrjK0bkhS1ZDsSMyWP2ArTbQF9dlBg8u9LvSa291DNlfp8ggtJb3Czq4n54D6ZsU7S6aMuLtmn7rKZlgTve4GiDQCkx8xzGSNfZaRYrygi4rNyn6AbWRm5R0GM+qx37KTMdJI8ukJJWdO69ybK3ylNgjdI8NaCSewW7g4QggM+QKadhaxuG5DMfMjklvQDvSn4vxiTJPLjdUTbA091q7fjMxDLmFuQ/SdtSstz2kN9VeVhF1d0wyE91r1TW67NZqOkkjzaFgcw+UJ6mssBPASgJ7Wr0vMRrVaxMObJe1sMbnWasDa1r/C3Bxn5WudlwMHQ/uK7qPEgxmhsUbWtHQNFLj35Zzcjrx49+1S+G/hjGwo2zZbGyz3duGw8UF2WGIzAHho28LGhyRIRG4UtSFn6WBwL/mN0ey8nXVv2vRJJPhDkMbOWnbVtfhUM9rwS6HYt6hLlaa9bw0u3BtZmflSwT9dZIoqRW5g8Q144G1jsFncZLpW2N2npXULLxs5sUwJsMJ3HhTZmdG6MhjwWnwn7GVzHxZAcSdu6llz4+W5uq/CqzPdJelVuQ8noVpFxuaJG6JHU27UnMxgy2yg+QoIuHPkBLeo6jupncMMcTXl257J8PqF0sbvS1p+qGtJb6QU+OAB1UunwMLHhxg97A9zh18KXrFk1zMbp49mbfRIcWeXc2V1H6THHqcwAE/hR5WRDjY1NLWn6Key+rkZ4HxPLXiiEkUDnGqKt5L3ZEhcLcT7JtvjeC/U0rWs40MLgk0vUBtdbW/icIhiiuU27wqXCeIRNiJe6nHyVqh7pGB1Ciud6rckVpo8aNoBaKHfusTijogW6fyVq5p0Mc4MsAdVyPEMoudVVS1z9Tpex3wl2l4691oww4pgcerh1J2pcj+qcDYSTcQme3TqIaeoW/VmVuZ+TBG3QyNjneSLWDMYT3N91G7Ke5ukgWe6gc1xGravqtSYlq3iQwzSaZZCxvmlFxDGjirlvLveuqRrDFGZHg0en1VWXIe4aSbHv2Wp/rKGTZQv6J7ymOO1LozUe6E5CaziEBaPCeGy8Rn5URArckjoqIC6X4Q4hi4Mk36r06gC13/C33bOdjnxJb9dfw3hzOHY8cce4a2ifKvxgSAitx2KpY/EsfiTC3FkD3M+YAKWSZ0dFthy8N3fr2TDpmiN1jspjxRso5c507UD5VSXPD46ew6+6qsJnJDYyVFWsiaRvp9Mkfa91Qm1yOrcDoArceI90gZu0lWv0r8R/Z9+QpuGM2ThcjI2yXqsX06KFuE15Op2kjtXVdFJM+SJrdIaR4VGSMg7J7VcZv6LT8wUjNMVWWu9iFoR4M0wprCSe6gl4fMx51sIA9k0xXeC5+to0n22RJzXN9Zsq/j4hePUFbZhDpVrPsuMONjuobureNkzQEUCW3ZaVrxcODhYFDonPwAx1XfunsuMzLk5p1RW2+oVHKidM4Oc3+VsywMBoX7qBzY2nrt9ElMZkkMUPLfAbcKJFKLiWmebVG00R3C03iMupoQIARuAr7GMARuHstjH4y7VGyVulo2JCkkxowd6VGeJgcSAAFdlTMWs7iDQAIzqa7rRXKZlulJPS1ryxgjrSqS4pI1DceVrnIl+sh2x6JpLT1VueEjqqMjS1dJXM+OIPNhzWgdST0VaV7Q70kmu6a80oHlakRfzc9s8MTGsDS0UT5WeXC1GXJhctSYlqVzkwm1HrSF4VTT0KPWhVEgClaEwKRq6uEdB8I5Ig4kA/wCVw630K7p+TC5wpwK8rYaXRfDebHG8slkIcTtqOxXm83j3/p6PH3+nV5rI3APjA+yrYs74dYYwFruoU75GVdKJszAaoheZ2WIyXU8lwd4Ku88yNHMHqHcKHHa2SMFhsePCstxwR6dys2tyIaLlJDiOl3HS1Jy627rThia1goVY7LOriSGNrGDvQpVZyWy62j7HurABaC2+qaIttyCpoqtiDnXVWpJbZfKGlWWx0dlMIgdyLU1VGLmNbZ/CgyMkWAWUe6lzpJgS2IhrR+5Yz5nxvGo+oGySrBZ0ukOqjSfNBjsAD3HV4VWTJmj9QcCCOoUU7DLBzGvcT3CBszWxv9LhR6JrZC4gdyqIc7WQ4nZWcdjpGl46NW0aM2IOTqvoFz2RIA4hXp89zwWaqI2WJmFzZDq6q8T+p1UoIe6r3S6XDU0j7LPbOWu27KwMh8jrqyVuxmJTEx4qQBqzcrFALtJuv4U2XK7Xud1UyZdZFbDotTUuMycaHbqu42tTKxw5jeWxznHqaVHJxZITT20fquvNjFim5RuNKRyrymluMUFyaXJhcm6lpD7Qo9SERpBSBMCe0LeuUh7VMxxaQQaKjY0noCVJpc3q0j6hZ1rFyPNyG9Jn/laODxWUSsbO4OZe5PZYgNKTUQ22iz4Cx1Oa3zendwzsFOikAvwtKHM9IP7x3Hdeax58kIJqRgb4K08H4njaKmJNd63Xl68f8ejnv+vQIJBKbuj3WkySwBfRcRh/EWLKa5rQCO//ACtDN4xkY3DjLgMjmeOpc8UB591wvN102Y6wuDjWwTZXiNpJK8rk+N+KksDy1ug71GBq+q1ofjmGSMDJhc099BsK3x9RJ1y7yKYPHb7Jwn0nqa/3XnGT8bS6nHCYxoAoB5NlUcn4s4o+MPblaHXvGwDok8XVX35eoTPZILJAPusjKMLnl1LjeH/F+U8sZk8t3UF7gRf4WlJxhsjAWtp3ezY+yn4+pVncxqySxGqBJ+qhOaWF1NbQ2pYUvEn9ioHZbnblxW546nvG3K5rzrBAJ6qX9YGQaBt5WAMwigHBNdnek2VfSnss5coDyWutRtzWAf1GhzqqyOizZcom91Ufkb9d10nLF6aGTIx0pLBpHgKTmcqNu/8AKxzObslDsokV2WsZ1oyy86QXQHsllaxzgAA0LMbPv1TnZFjqQmGugxizGjJmILSK27KlluxMiQl7nbHssU5LxY1GlC7IN3ak4+6vt8xYnYxkpBaHN/bfhZWSPUdI2Vl8+rruoZCHdt125+OdUiUwlWmwBzi55pvjykkx2EHSSFrWcVdSFOIYgKcXX3QiL7SVK0rN/W0fSnjiDlNPVtY8gaPUK96VtkoPykEe651vEHUdzaUZzuxIWLNanxvzwxyMokMaepa6lGMSBrb/AFMm3bYrFblOcfU5XI8hpbRO6zdamL0sURAAyiAfLLKbFjRgnTku+7KCWLJAZ8t17KQT62gEGgs7V+JH4kBx3OikdJIOrbA+6jkfDE6MESklttaTek/RRPmeH3ZDR0ATJMpxOqvv3RVjKYZGEF5Oo2QFRihZzHySB2lv7ADuf+FKcs6bI3PRJ+pJHq2+iqJWRY0hFQOYNt3O3CpZTWx5H9MODT0s3aknlc9uzqAVMyG6LrSFWopmM2DntN9W91efxRrhpDGhtbhZAZq31UEugNsWVchtaYz72sUmnNB21LNIaG7dVCS4DbqmGtU5TSa1mylM5cOuyyGucTuaS84tFByYa0Hzb1dKJ0nhyoOmcTuUmsk7GlcRd1G6sJNddSFT1kb6k10pPVUX+cOxCjkydI6glUHSEKMyE90xF9uTrdRCHOB7rO5lHqlEx87KjQ1tA2ATHy3uFSM/hMMxpVFsy772muyAOhVN0x8qJ0hKaLZnF9UKlq90JqYqs4mSTrjHtRVt2XC1t679gsJOa6lz2tY24s2J5oEg+6P/AKMYfp9Vf3LF3sae6VpddV17K6N5vEYRuXGrV/Gy45Ggtd9lyhGg07qO1Kzil4lZqJa0noDSaOxjymjuFKckH5XAFYwI8p4I8qYutDmuv5gQPdOfOCKtZt+6TV7pgvmQE3qSnIFVss/WUmsq4Lr5r6qMSNBugqheU3WUF7nDyl5m16ln60a0Ft05vqmmdVdaTWgtc/ZNMtlVtaNSIsOeD1TdQ7KHUk1KiwJAOyDJZvZVtSZK9wjdo+Yj0790EGZxQNdphFkHcnv7J0GYyadzWG26QRY6Hv8A8LHma5srg/5r3S40nKma/sOv0WdG65yY6TSCT0Cz5s82WxjbyiHL10yTq7a1dF8vTS5VopgIAXndvpPvSacxnhyuotFyaSqpzG9mlIMsXu0gebTRatCiErSLB2QgzUIpOaaWFK00EF51ggn7pB3SHqqJXvBLaG/VSxSnu8hVTvsl0lp9WyDoIpNTAQn61gNmkZsyRwH1Thkz3/iu/KaN7mI1rCOVMekh/KR2RK8U6QkFNG5zmXWtv5S81tgahZ6brnw4gGjX3Sh5BsOIPXZNG/qSFyxv1uRVax+Ak/Vz38w/CDYYfQ36BIXAd1kty5QKOkpzMmQkkloHuqNIyBJzAs2Sd5qnD7KIyyH9zv8AUg1+YL6o1jyscOdq1ajafzXlwOpNFibM0ZIIstaCCPKe7OY0MvckeoDss19lxJ3KRwo/ZQW38QeQQ0Vv1RLkiXGaDu4Hf/tUkIpxtxJ3JSOBHUEJzardD9wKRDEJaKKKKVu/dOr3/hI0Edgn6ndqRDS33KK22tLqd7I1O9kCUPB/CEup/shAjmhprdJspDZ7NSb+GfwgaD7J+mj+78JWXq30/ZJZ8sQAG42d+E95B7OTQTfViATqHqb17BAVZ/d/CXbx/sk1G71j8Is/3t/CB2lhv/xIWM7V37/+oa42PWD9khdufWPwqHcthHf7H/1LyGb/ADflM17VzB+E5rj6v6l7eEQOhYL3P+pNMbbqz0/uCXmH/NP4Saz/AJh/0qA5NiwXf6b/ANkGHpud/LSntf6DuTXfSjm+zvsD/wBoI+VbtOsXfgoERJoPb/P/AEpWuBd8sn3OyRryDemQ+xRUfJd/c38oOO++x/8A0pNb/En8ILyWj03+E+CMwSDtf0ITXMcB6gpXOvq1n3KY8jQBQ69kEVI0p1pFAlISpUDEqVLSBtotLSFQiLSoUCWUJaQgO6d2QhUKzqfolAHhCED6HgJaAOwCEIFoX0CdpFdAhCAoeEUPAQhVBQ8JEIQISfKYXHyfyhCBA51Hc/lMLnX8x/KEKAY4l+5PdMs+UIRR3Sv6N+iEKBpTh8v3QhAiEIQHdIhCBUqEIBCEIBAQhAqEIQf/2Q=="/>
          <p:cNvSpPr>
            <a:spLocks noGrp="1" noChangeAspect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 dirty="0"/>
          </a:p>
        </p:txBody>
      </p:sp>
      <p:sp>
        <p:nvSpPr>
          <p:cNvPr id="36868" name="AutoShape 4" descr="data:image/jpg;base64,/9j/4AAQSkZJRgABAQAAAQABAAD/2wBDAAkGBwgHBgkIBwgKCgkLDRYPDQwMDRsUFRAWIB0iIiAdHx8kKDQsJCYxJx8fLT0tMTU3Ojo6Iys/RD84QzQ5Ojf/2wBDAQoKCg0MDRoPDxo3JR8lNzc3Nzc3Nzc3Nzc3Nzc3Nzc3Nzc3Nzc3Nzc3Nzc3Nzc3Nzc3Nzc3Nzc3Nzc3Nzc3Nzf/wAARCADCAQMDASIAAhEBAxEB/8QAGwAAAQUBAQAAAAAAAAAAAAAAAAECAwQFBgf/xAA1EAABBAECBQIFAwIHAQEAAAABAAIDEQQSIQUTMUFRImEGMnGBkRRCoSNSM1OSscHR4RWC/8QAGAEBAQEBAQAAAAAAAAAAAAAAAAECAwT/xAAfEQEBAQEAAwADAQEAAAAAAAAAARECAxIhE0FRMSL/2gAMAwEAAhEDEQA/APMEJaRS9TzhCWkUgRKlpFKhEqWkUgRCWktKhqE6kUgRCWkUgRCdSKQNQnUikQ1CdSKQIiktIpAiEtJaVDUJ1IpA2kJ1IpA1FJaRSBtITqRSBtITqQgjpLSWktLISkUnUilQlIpOpFIEpFJ1IpA2ktJ1IpUNpFJ9IpAyktJ1IpA2kUn0ikDKRSfSWkDKRSfSKQMpFJ9IpVDKRSfSKQMpFJ9JdKYI6RSfpRSBlIpPpJSBtIpOpLSBlIT6QgipFJ1IpZCUlpLSdSoaAlpOAS0gZSWk/Sl0q4I6S0pNKXSmGotKXSpRGT0CnjwMmSMSMhe5p6ULQU6RpWo3gueWF5x3NAF+pVjhzi7ift12U2LlVdKNKm0EGiKU2JiuysiOFhAc80CVUVNKNK9F4d8DQRMP694kfV0yxSXinwriRxRmOJoa0D1DqfquX5uddPx9POdKSl1mVwrh7YXMjjIf/dZNLOxeBSZExaH00d63W53yzeKxNKXStjI4M+N5bFI1wuvUaTBwXKLbDQSTQA7q+3KetZVI0rdf8M8RYG/02O1D9rwa+q2+G/B2mDm5rwZuojbuB9fKl8nM/azjquI0pdC7OL4PknzQ1wEcB6uaen/q6XG4BwvhUuuDHa6QirkOqvpazfNzFnjrzLH4Tm5EzYY8d+p3SxQ/KZl8Ny8NxGRA9ldSRt+V6y98bXaiACuc+I4WZL2CUv5DXWWM2v7rM821q+OY8+0pdJ8LqDicOfJqigdGaqg80psfh2I//FAdXTVa6XyRn0rkQw+FfxOC5+W4CHGebFgkUPyuqxeH4LJ9RhDj7nZdJiZEEcQYGtaGigAsdebP8izx/wBefx/CPFXsDuVG2+zpACEL0M5MV/M1Cx+bpr8fLxqkoCdScAvQ4GgJQ1PDU4NQMDU4NUrWWt/gfwtncVLHhvJgJ/xH9/oO6l6nP+rJb/jngxXuGcIy+JPLcWOw3q4mgF6Xwr4N4fhNOuPnytF65Bf8dFbwsGDHEjYI2MfeqgKBXHrz/wAdZ4v64mL4Hn5QknymM8hrSU/h/wAL4jcl7cuYvAHoHy2fdenxYkWTiNfVahvS53inDmRTAjpa5fl6v7dPx8z9MV/w7jQR68eG/qbtPxcWSEaWxgRu/hbrJYjCY2myETPjdjBoIaQFn3v7X1jKbgNa1w1E30UBwsaNpEjA4k91bE1NIN0O6gkkbIx2+4TaYruyGRDTHjRVe40jdWfh/FxjkmZsMbZdesgNG30WY8knYK9wjLOJMZSLBFH2Vt+DqXnm6i2wQKNrE4jlSxs5Mg9IPVWHZpkBlgfq36LH4xM+Qgu77rMWqOZA3TzGOtvlJA5mPjPkjNvIqiqznv0lgJonokZe17gdltlPiQa3l8g6nZbUWMI8UucBv09lmiTUxlgNPstJrjK0bkhS1ZDsSMyWP2ArTbQF9dlBg8u9LvSa291DNlfp8ggtJb3Czq4n54D6ZsU7S6aMuLtmn7rKZlgTve4GiDQCkx8xzGSNfZaRYrygi4rNyn6AbWRm5R0GM+qx37KTMdJI8ukJJWdO69ybK3ylNgjdI8NaCSewW7g4QggM+QKadhaxuG5DMfMjklvQDvSn4vxiTJPLjdUTbA091q7fjMxDLmFuQ/SdtSstz2kN9VeVhF1d0wyE91r1TW67NZqOkkjzaFgcw+UJ6mssBPASgJ7Wr0vMRrVaxMObJe1sMbnWasDa1r/C3Bxn5WudlwMHQ/uK7qPEgxmhsUbWtHQNFLj35Zzcjrx49+1S+G/hjGwo2zZbGyz3duGw8UF2WGIzAHho28LGhyRIRG4UtSFn6WBwL/mN0ey8nXVv2vRJJPhDkMbOWnbVtfhUM9rwS6HYt6hLlaa9bw0u3BtZmflSwT9dZIoqRW5g8Q144G1jsFncZLpW2N2npXULLxs5sUwJsMJ3HhTZmdG6MhjwWnwn7GVzHxZAcSdu6llz4+W5uq/CqzPdJelVuQ8noVpFxuaJG6JHU27UnMxgy2yg+QoIuHPkBLeo6jupncMMcTXl257J8PqF0sbvS1p+qGtJb6QU+OAB1UunwMLHhxg97A9zh18KXrFk1zMbp49mbfRIcWeXc2V1H6THHqcwAE/hR5WRDjY1NLWn6Key+rkZ4HxPLXiiEkUDnGqKt5L3ZEhcLcT7JtvjeC/U0rWs40MLgk0vUBtdbW/icIhiiuU27wqXCeIRNiJe6nHyVqh7pGB1Ciud6rckVpo8aNoBaKHfusTijogW6fyVq5p0Mc4MsAdVyPEMoudVVS1z9Tpex3wl2l4691oww4pgcerh1J2pcj+qcDYSTcQme3TqIaeoW/VmVuZ+TBG3QyNjneSLWDMYT3N91G7Ke5ukgWe6gc1xGravqtSYlq3iQwzSaZZCxvmlFxDGjirlvLveuqRrDFGZHg0en1VWXIe4aSbHv2Wp/rKGTZQv6J7ymOO1LozUe6E5CaziEBaPCeGy8Rn5URArckjoqIC6X4Q4hi4Mk36r06gC13/C33bOdjnxJb9dfw3hzOHY8cce4a2ifKvxgSAitx2KpY/EsfiTC3FkD3M+YAKWSZ0dFthy8N3fr2TDpmiN1jspjxRso5c507UD5VSXPD46ew6+6qsJnJDYyVFWsiaRvp9Mkfa91Qm1yOrcDoArceI90gZu0lWv0r8R/Z9+QpuGM2ThcjI2yXqsX06KFuE15Op2kjtXVdFJM+SJrdIaR4VGSMg7J7VcZv6LT8wUjNMVWWu9iFoR4M0wprCSe6gl4fMx51sIA9k0xXeC5+to0n22RJzXN9Zsq/j4hePUFbZhDpVrPsuMONjuobureNkzQEUCW3ZaVrxcODhYFDonPwAx1XfunsuMzLk5p1RW2+oVHKidM4Oc3+VsywMBoX7qBzY2nrt9ElMZkkMUPLfAbcKJFKLiWmebVG00R3C03iMupoQIARuAr7GMARuHstjH4y7VGyVulo2JCkkxowd6VGeJgcSAAFdlTMWs7iDQAIzqa7rRXKZlulJPS1ryxgjrSqS4pI1DceVrnIl+sh2x6JpLT1VueEjqqMjS1dJXM+OIPNhzWgdST0VaV7Q70kmu6a80oHlakRfzc9s8MTGsDS0UT5WeXC1GXJhctSYlqVzkwm1HrSF4VTT0KPWhVEgClaEwKRq6uEdB8I5Ig4kA/wCVw630K7p+TC5wpwK8rYaXRfDebHG8slkIcTtqOxXm83j3/p6PH3+nV5rI3APjA+yrYs74dYYwFruoU75GVdKJszAaoheZ2WIyXU8lwd4Ku88yNHMHqHcKHHa2SMFhsePCstxwR6dys2tyIaLlJDiOl3HS1Jy627rThia1goVY7LOriSGNrGDvQpVZyWy62j7HurABaC2+qaIttyCpoqtiDnXVWpJbZfKGlWWx0dlMIgdyLU1VGLmNbZ/CgyMkWAWUe6lzpJgS2IhrR+5Yz5nxvGo+oGySrBZ0ukOqjSfNBjsAD3HV4VWTJmj9QcCCOoUU7DLBzGvcT3CBszWxv9LhR6JrZC4gdyqIc7WQ4nZWcdjpGl46NW0aM2IOTqvoFz2RIA4hXp89zwWaqI2WJmFzZDq6q8T+p1UoIe6r3S6XDU0j7LPbOWu27KwMh8jrqyVuxmJTEx4qQBqzcrFALtJuv4U2XK7Xud1UyZdZFbDotTUuMycaHbqu42tTKxw5jeWxznHqaVHJxZITT20fquvNjFim5RuNKRyrymluMUFyaXJhcm6lpD7Qo9SERpBSBMCe0LeuUh7VMxxaQQaKjY0noCVJpc3q0j6hZ1rFyPNyG9Jn/laODxWUSsbO4OZe5PZYgNKTUQ22iz4Cx1Oa3zendwzsFOikAvwtKHM9IP7x3Hdeax58kIJqRgb4K08H4njaKmJNd63Xl68f8ejnv+vQIJBKbuj3WkySwBfRcRh/EWLKa5rQCO//ACtDN4xkY3DjLgMjmeOpc8UB591wvN102Y6wuDjWwTZXiNpJK8rk+N+KksDy1ug71GBq+q1ofjmGSMDJhc099BsK3x9RJ1y7yKYPHb7Jwn0nqa/3XnGT8bS6nHCYxoAoB5NlUcn4s4o+MPblaHXvGwDok8XVX35eoTPZILJAPusjKMLnl1LjeH/F+U8sZk8t3UF7gRf4WlJxhsjAWtp3ezY+yn4+pVncxqySxGqBJ+qhOaWF1NbQ2pYUvEn9ioHZbnblxW546nvG3K5rzrBAJ6qX9YGQaBt5WAMwigHBNdnek2VfSnss5coDyWutRtzWAf1GhzqqyOizZcom91Ufkb9d10nLF6aGTIx0pLBpHgKTmcqNu/8AKxzObslDsokV2WsZ1oyy86QXQHsllaxzgAA0LMbPv1TnZFjqQmGugxizGjJmILSK27KlluxMiQl7nbHssU5LxY1GlC7IN3ak4+6vt8xYnYxkpBaHN/bfhZWSPUdI2Vl8+rruoZCHdt125+OdUiUwlWmwBzi55pvjykkx2EHSSFrWcVdSFOIYgKcXX3QiL7SVK0rN/W0fSnjiDlNPVtY8gaPUK96VtkoPykEe651vEHUdzaUZzuxIWLNanxvzwxyMokMaepa6lGMSBrb/AFMm3bYrFblOcfU5XI8hpbRO6zdamL0sURAAyiAfLLKbFjRgnTku+7KCWLJAZ8t17KQT62gEGgs7V+JH4kBx3OikdJIOrbA+6jkfDE6MESklttaTek/RRPmeH3ZDR0ATJMpxOqvv3RVjKYZGEF5Oo2QFRihZzHySB2lv7ADuf+FKcs6bI3PRJ+pJHq2+iqJWRY0hFQOYNt3O3CpZTWx5H9MODT0s3aknlc9uzqAVMyG6LrSFWopmM2DntN9W91efxRrhpDGhtbhZAZq31UEugNsWVchtaYz72sUmnNB21LNIaG7dVCS4DbqmGtU5TSa1mylM5cOuyyGucTuaS84tFByYa0Hzb1dKJ0nhyoOmcTuUmsk7GlcRd1G6sJNddSFT1kb6k10pPVUX+cOxCjkydI6glUHSEKMyE90xF9uTrdRCHOB7rO5lHqlEx87KjQ1tA2ATHy3uFSM/hMMxpVFsy772muyAOhVN0x8qJ0hKaLZnF9UKlq90JqYqs4mSTrjHtRVt2XC1t679gsJOa6lz2tY24s2J5oEg+6P/AKMYfp9Vf3LF3sae6VpddV17K6N5vEYRuXGrV/Gy45Ggtd9lyhGg07qO1Kzil4lZqJa0noDSaOxjymjuFKckH5XAFYwI8p4I8qYutDmuv5gQPdOfOCKtZt+6TV7pgvmQE3qSnIFVss/WUmsq4Lr5r6qMSNBugqheU3WUF7nDyl5m16ln60a0Ft05vqmmdVdaTWgtc/ZNMtlVtaNSIsOeD1TdQ7KHUk1KiwJAOyDJZvZVtSZK9wjdo+Yj0790EGZxQNdphFkHcnv7J0GYyadzWG26QRY6Hv8A8LHma5srg/5r3S40nKma/sOv0WdG65yY6TSCT0Cz5s82WxjbyiHL10yTq7a1dF8vTS5VopgIAXndvpPvSacxnhyuotFyaSqpzG9mlIMsXu0gebTRatCiErSLB2QgzUIpOaaWFK00EF51ggn7pB3SHqqJXvBLaG/VSxSnu8hVTvsl0lp9WyDoIpNTAQn61gNmkZsyRwH1Thkz3/iu/KaN7mI1rCOVMekh/KR2RK8U6QkFNG5zmXWtv5S81tgahZ6brnw4gGjX3Sh5BsOIPXZNG/qSFyxv1uRVax+Ak/Vz38w/CDYYfQ36BIXAd1kty5QKOkpzMmQkkloHuqNIyBJzAs2Sd5qnD7KIyyH9zv8AUg1+YL6o1jyscOdq1ajafzXlwOpNFibM0ZIIstaCCPKe7OY0MvckeoDss19lxJ3KRwo/ZQW38QeQQ0Vv1RLkiXGaDu4Hf/tUkIpxtxJ3JSOBHUEJzardD9wKRDEJaKKKKVu/dOr3/hI0Edgn6ndqRDS33KK22tLqd7I1O9kCUPB/CEup/shAjmhprdJspDZ7NSb+GfwgaD7J+mj+78JWXq30/ZJZ8sQAG42d+E95B7OTQTfViATqHqb17BAVZ/d/CXbx/sk1G71j8Is/3t/CB2lhv/xIWM7V37/+oa42PWD9khdufWPwqHcthHf7H/1LyGb/ADflM17VzB+E5rj6v6l7eEQOhYL3P+pNMbbqz0/uCXmH/NP4Saz/AJh/0qA5NiwXf6b/ANkGHpud/LSntf6DuTXfSjm+zvsD/wBoI+VbtOsXfgoERJoPb/P/AEpWuBd8sn3OyRryDemQ+xRUfJd/c38oOO++x/8A0pNb/En8ILyWj03+E+CMwSDtf0ITXMcB6gpXOvq1n3KY8jQBQ69kEVI0p1pFAlISpUDEqVLSBtotLSFQiLSoUCWUJaQgO6d2QhUKzqfolAHhCED6HgJaAOwCEIFoX0CdpFdAhCAoeEUPAQhVBQ8JEIQISfKYXHyfyhCBA51Hc/lMLnX8x/KEKAY4l+5PdMs+UIRR3Sv6N+iEKBpTh8v3QhAiEIQHdIhCBUqEIBCEIBAQhAqEIQf/2Q=="/>
          <p:cNvSpPr>
            <a:spLocks noChangeAspect="1" noChangeArrowheads="1"/>
          </p:cNvSpPr>
          <p:nvPr/>
        </p:nvSpPr>
        <p:spPr bwMode="auto">
          <a:xfrm>
            <a:off x="155575" y="-884238"/>
            <a:ext cx="2466975" cy="18478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36870" name="AutoShape 6" descr="data:image/jpg;base64,/9j/4AAQSkZJRgABAQAAAQABAAD/2wBDAAkGBwgHBgkIBwgKCgkLDRYPDQwMDRsUFRAWIB0iIiAdHx8kKDQsJCYxJx8fLT0tMTU3Ojo6Iys/RD84QzQ5Ojf/2wBDAQoKCg0MDRoPDxo3JR8lNzc3Nzc3Nzc3Nzc3Nzc3Nzc3Nzc3Nzc3Nzc3Nzc3Nzc3Nzc3Nzc3Nzc3Nzc3Nzc3Nzf/wAARCADCAQMDASIAAhEBAxEB/8QAGwAAAQUBAQAAAAAAAAAAAAAAAAECAwQFBgf/xAA1EAABBAECBQIFAwIHAQEAAAABAAIDEQQSIQUTMUFRImEGMnGBkRRCoSNSM1OSscHR4RWC/8QAGAEBAQEBAQAAAAAAAAAAAAAAAAECAwT/xAAfEQEBAQEAAwADAQEAAAAAAAAAARECAxIhE0FRMSL/2gAMAwEAAhEDEQA/APMEJaRS9TzhCWkUgRKlpFKhEqWkUgRCWktKhqE6kUgRCWkUgRCdSKQNQnUikQ1CdSKQIiktIpAiEtJaVDUJ1IpA2kJ1IpA1FJaRSBtITqRSBtITqQgjpLSWktLISkUnUilQlIpOpFIEpFJ1IpA2ktJ1IpUNpFJ9IpAyktJ1IpA2kUn0ikDKRSfSWkDKRSfSKQMpFJ9IpVDKRSfSKQMpFJ9JdKYI6RSfpRSBlIpPpJSBtIpOpLSBlIT6QgipFJ1IpZCUlpLSdSoaAlpOAS0gZSWk/Sl0q4I6S0pNKXSmGotKXSpRGT0CnjwMmSMSMhe5p6ULQU6RpWo3gueWF5x3NAF+pVjhzi7ift12U2LlVdKNKm0EGiKU2JiuysiOFhAc80CVUVNKNK9F4d8DQRMP694kfV0yxSXinwriRxRmOJoa0D1DqfquX5uddPx9POdKSl1mVwrh7YXMjjIf/dZNLOxeBSZExaH00d63W53yzeKxNKXStjI4M+N5bFI1wuvUaTBwXKLbDQSTQA7q+3KetZVI0rdf8M8RYG/02O1D9rwa+q2+G/B2mDm5rwZuojbuB9fKl8nM/azjquI0pdC7OL4PknzQ1wEcB6uaen/q6XG4BwvhUuuDHa6QirkOqvpazfNzFnjrzLH4Tm5EzYY8d+p3SxQ/KZl8Ny8NxGRA9ldSRt+V6y98bXaiACuc+I4WZL2CUv5DXWWM2v7rM821q+OY8+0pdJ8LqDicOfJqigdGaqg80psfh2I//FAdXTVa6XyRn0rkQw+FfxOC5+W4CHGebFgkUPyuqxeH4LJ9RhDj7nZdJiZEEcQYGtaGigAsdebP8izx/wBefx/CPFXsDuVG2+zpACEL0M5MV/M1Cx+bpr8fLxqkoCdScAvQ4GgJQ1PDU4NQMDU4NUrWWt/gfwtncVLHhvJgJ/xH9/oO6l6nP+rJb/jngxXuGcIy+JPLcWOw3q4mgF6Xwr4N4fhNOuPnytF65Bf8dFbwsGDHEjYI2MfeqgKBXHrz/wAdZ4v64mL4Hn5QknymM8hrSU/h/wAL4jcl7cuYvAHoHy2fdenxYkWTiNfVahvS53inDmRTAjpa5fl6v7dPx8z9MV/w7jQR68eG/qbtPxcWSEaWxgRu/hbrJYjCY2myETPjdjBoIaQFn3v7X1jKbgNa1w1E30UBwsaNpEjA4k91bE1NIN0O6gkkbIx2+4TaYruyGRDTHjRVe40jdWfh/FxjkmZsMbZdesgNG30WY8knYK9wjLOJMZSLBFH2Vt+DqXnm6i2wQKNrE4jlSxs5Mg9IPVWHZpkBlgfq36LH4xM+Qgu77rMWqOZA3TzGOtvlJA5mPjPkjNvIqiqznv0lgJonokZe17gdltlPiQa3l8g6nZbUWMI8UucBv09lmiTUxlgNPstJrjK0bkhS1ZDsSMyWP2ArTbQF9dlBg8u9LvSa291DNlfp8ggtJb3Czq4n54D6ZsU7S6aMuLtmn7rKZlgTve4GiDQCkx8xzGSNfZaRYrygi4rNyn6AbWRm5R0GM+qx37KTMdJI8ukJJWdO69ybK3ylNgjdI8NaCSewW7g4QggM+QKadhaxuG5DMfMjklvQDvSn4vxiTJPLjdUTbA091q7fjMxDLmFuQ/SdtSstz2kN9VeVhF1d0wyE91r1TW67NZqOkkjzaFgcw+UJ6mssBPASgJ7Wr0vMRrVaxMObJe1sMbnWasDa1r/C3Bxn5WudlwMHQ/uK7qPEgxmhsUbWtHQNFLj35Zzcjrx49+1S+G/hjGwo2zZbGyz3duGw8UF2WGIzAHho28LGhyRIRG4UtSFn6WBwL/mN0ey8nXVv2vRJJPhDkMbOWnbVtfhUM9rwS6HYt6hLlaa9bw0u3BtZmflSwT9dZIoqRW5g8Q144G1jsFncZLpW2N2npXULLxs5sUwJsMJ3HhTZmdG6MhjwWnwn7GVzHxZAcSdu6llz4+W5uq/CqzPdJelVuQ8noVpFxuaJG6JHU27UnMxgy2yg+QoIuHPkBLeo6jupncMMcTXl257J8PqF0sbvS1p+qGtJb6QU+OAB1UunwMLHhxg97A9zh18KXrFk1zMbp49mbfRIcWeXc2V1H6THHqcwAE/hR5WRDjY1NLWn6Key+rkZ4HxPLXiiEkUDnGqKt5L3ZEhcLcT7JtvjeC/U0rWs40MLgk0vUBtdbW/icIhiiuU27wqXCeIRNiJe6nHyVqh7pGB1Ciud6rckVpo8aNoBaKHfusTijogW6fyVq5p0Mc4MsAdVyPEMoudVVS1z9Tpex3wl2l4691oww4pgcerh1J2pcj+qcDYSTcQme3TqIaeoW/VmVuZ+TBG3QyNjneSLWDMYT3N91G7Ke5ukgWe6gc1xGravqtSYlq3iQwzSaZZCxvmlFxDGjirlvLveuqRrDFGZHg0en1VWXIe4aSbHv2Wp/rKGTZQv6J7ymOO1LozUe6E5CaziEBaPCeGy8Rn5URArckjoqIC6X4Q4hi4Mk36r06gC13/C33bOdjnxJb9dfw3hzOHY8cce4a2ifKvxgSAitx2KpY/EsfiTC3FkD3M+YAKWSZ0dFthy8N3fr2TDpmiN1jspjxRso5c507UD5VSXPD46ew6+6qsJnJDYyVFWsiaRvp9Mkfa91Qm1yOrcDoArceI90gZu0lWv0r8R/Z9+QpuGM2ThcjI2yXqsX06KFuE15Op2kjtXVdFJM+SJrdIaR4VGSMg7J7VcZv6LT8wUjNMVWWu9iFoR4M0wprCSe6gl4fMx51sIA9k0xXeC5+to0n22RJzXN9Zsq/j4hePUFbZhDpVrPsuMONjuobureNkzQEUCW3ZaVrxcODhYFDonPwAx1XfunsuMzLk5p1RW2+oVHKidM4Oc3+VsywMBoX7qBzY2nrt9ElMZkkMUPLfAbcKJFKLiWmebVG00R3C03iMupoQIARuAr7GMARuHstjH4y7VGyVulo2JCkkxowd6VGeJgcSAAFdlTMWs7iDQAIzqa7rRXKZlulJPS1ryxgjrSqS4pI1DceVrnIl+sh2x6JpLT1VueEjqqMjS1dJXM+OIPNhzWgdST0VaV7Q70kmu6a80oHlakRfzc9s8MTGsDS0UT5WeXC1GXJhctSYlqVzkwm1HrSF4VTT0KPWhVEgClaEwKRq6uEdB8I5Ig4kA/wCVw630K7p+TC5wpwK8rYaXRfDebHG8slkIcTtqOxXm83j3/p6PH3+nV5rI3APjA+yrYs74dYYwFruoU75GVdKJszAaoheZ2WIyXU8lwd4Ku88yNHMHqHcKHHa2SMFhsePCstxwR6dys2tyIaLlJDiOl3HS1Jy627rThia1goVY7LOriSGNrGDvQpVZyWy62j7HurABaC2+qaIttyCpoqtiDnXVWpJbZfKGlWWx0dlMIgdyLU1VGLmNbZ/CgyMkWAWUe6lzpJgS2IhrR+5Yz5nxvGo+oGySrBZ0ukOqjSfNBjsAD3HV4VWTJmj9QcCCOoUU7DLBzGvcT3CBszWxv9LhR6JrZC4gdyqIc7WQ4nZWcdjpGl46NW0aM2IOTqvoFz2RIA4hXp89zwWaqI2WJmFzZDq6q8T+p1UoIe6r3S6XDU0j7LPbOWu27KwMh8jrqyVuxmJTEx4qQBqzcrFALtJuv4U2XK7Xud1UyZdZFbDotTUuMycaHbqu42tTKxw5jeWxznHqaVHJxZITT20fquvNjFim5RuNKRyrymluMUFyaXJhcm6lpD7Qo9SERpBSBMCe0LeuUh7VMxxaQQaKjY0noCVJpc3q0j6hZ1rFyPNyG9Jn/laODxWUSsbO4OZe5PZYgNKTUQ22iz4Cx1Oa3zendwzsFOikAvwtKHM9IP7x3Hdeax58kIJqRgb4K08H4njaKmJNd63Xl68f8ejnv+vQIJBKbuj3WkySwBfRcRh/EWLKa5rQCO//ACtDN4xkY3DjLgMjmeOpc8UB591wvN102Y6wuDjWwTZXiNpJK8rk+N+KksDy1ug71GBq+q1ofjmGSMDJhc099BsK3x9RJ1y7yKYPHb7Jwn0nqa/3XnGT8bS6nHCYxoAoB5NlUcn4s4o+MPblaHXvGwDok8XVX35eoTPZILJAPusjKMLnl1LjeH/F+U8sZk8t3UF7gRf4WlJxhsjAWtp3ezY+yn4+pVncxqySxGqBJ+qhOaWF1NbQ2pYUvEn9ioHZbnblxW546nvG3K5rzrBAJ6qX9YGQaBt5WAMwigHBNdnek2VfSnss5coDyWutRtzWAf1GhzqqyOizZcom91Ufkb9d10nLF6aGTIx0pLBpHgKTmcqNu/8AKxzObslDsokV2WsZ1oyy86QXQHsllaxzgAA0LMbPv1TnZFjqQmGugxizGjJmILSK27KlluxMiQl7nbHssU5LxY1GlC7IN3ak4+6vt8xYnYxkpBaHN/bfhZWSPUdI2Vl8+rruoZCHdt125+OdUiUwlWmwBzi55pvjykkx2EHSSFrWcVdSFOIYgKcXX3QiL7SVK0rN/W0fSnjiDlNPVtY8gaPUK96VtkoPykEe651vEHUdzaUZzuxIWLNanxvzwxyMokMaepa6lGMSBrb/AFMm3bYrFblOcfU5XI8hpbRO6zdamL0sURAAyiAfLLKbFjRgnTku+7KCWLJAZ8t17KQT62gEGgs7V+JH4kBx3OikdJIOrbA+6jkfDE6MESklttaTek/RRPmeH3ZDR0ATJMpxOqvv3RVjKYZGEF5Oo2QFRihZzHySB2lv7ADuf+FKcs6bI3PRJ+pJHq2+iqJWRY0hFQOYNt3O3CpZTWx5H9MODT0s3aknlc9uzqAVMyG6LrSFWopmM2DntN9W91efxRrhpDGhtbhZAZq31UEugNsWVchtaYz72sUmnNB21LNIaG7dVCS4DbqmGtU5TSa1mylM5cOuyyGucTuaS84tFByYa0Hzb1dKJ0nhyoOmcTuUmsk7GlcRd1G6sJNddSFT1kb6k10pPVUX+cOxCjkydI6glUHSEKMyE90xF9uTrdRCHOB7rO5lHqlEx87KjQ1tA2ATHy3uFSM/hMMxpVFsy772muyAOhVN0x8qJ0hKaLZnF9UKlq90JqYqs4mSTrjHtRVt2XC1t679gsJOa6lz2tY24s2J5oEg+6P/AKMYfp9Vf3LF3sae6VpddV17K6N5vEYRuXGrV/Gy45Ggtd9lyhGg07qO1Kzil4lZqJa0noDSaOxjymjuFKckH5XAFYwI8p4I8qYutDmuv5gQPdOfOCKtZt+6TV7pgvmQE3qSnIFVss/WUmsq4Lr5r6qMSNBugqheU3WUF7nDyl5m16ln60a0Ft05vqmmdVdaTWgtc/ZNMtlVtaNSIsOeD1TdQ7KHUk1KiwJAOyDJZvZVtSZK9wjdo+Yj0790EGZxQNdphFkHcnv7J0GYyadzWG26QRY6Hv8A8LHma5srg/5r3S40nKma/sOv0WdG65yY6TSCT0Cz5s82WxjbyiHL10yTq7a1dF8vTS5VopgIAXndvpPvSacxnhyuotFyaSqpzG9mlIMsXu0gebTRatCiErSLB2QgzUIpOaaWFK00EF51ggn7pB3SHqqJXvBLaG/VSxSnu8hVTvsl0lp9WyDoIpNTAQn61gNmkZsyRwH1Thkz3/iu/KaN7mI1rCOVMekh/KR2RK8U6QkFNG5zmXWtv5S81tgahZ6brnw4gGjX3Sh5BsOIPXZNG/qSFyxv1uRVax+Ak/Vz38w/CDYYfQ36BIXAd1kty5QKOkpzMmQkkloHuqNIyBJzAs2Sd5qnD7KIyyH9zv8AUg1+YL6o1jyscOdq1ajafzXlwOpNFibM0ZIIstaCCPKe7OY0MvckeoDss19lxJ3KRwo/ZQW38QeQQ0Vv1RLkiXGaDu4Hf/tUkIpxtxJ3JSOBHUEJzardD9wKRDEJaKKKKVu/dOr3/hI0Edgn6ndqRDS33KK22tLqd7I1O9kCUPB/CEup/shAjmhprdJspDZ7NSb+GfwgaD7J+mj+78JWXq30/ZJZ8sQAG42d+E95B7OTQTfViATqHqb17BAVZ/d/CXbx/sk1G71j8Is/3t/CB2lhv/xIWM7V37/+oa42PWD9khdufWPwqHcthHf7H/1LyGb/ADflM17VzB+E5rj6v6l7eEQOhYL3P+pNMbbqz0/uCXmH/NP4Saz/AJh/0qA5NiwXf6b/ANkGHpud/LSntf6DuTXfSjm+zvsD/wBoI+VbtOsXfgoERJoPb/P/AEpWuBd8sn3OyRryDemQ+xRUfJd/c38oOO++x/8A0pNb/En8ILyWj03+E+CMwSDtf0ITXMcB6gpXOvq1n3KY8jQBQ69kEVI0p1pFAlISpUDEqVLSBtotLSFQiLSoUCWUJaQgO6d2QhUKzqfolAHhCED6HgJaAOwCEIFoX0CdpFdAhCAoeEUPAQhVBQ8JEIQISfKYXHyfyhCBA51Hc/lMLnX8x/KEKAY4l+5PdMs+UIRR3Sv6N+iEKBpTh8v3QhAiEIQHdIhCBUqEIBCEIBAQhAqEIQf/2Q=="/>
          <p:cNvSpPr>
            <a:spLocks noChangeAspect="1" noChangeArrowheads="1"/>
          </p:cNvSpPr>
          <p:nvPr/>
        </p:nvSpPr>
        <p:spPr bwMode="auto">
          <a:xfrm>
            <a:off x="155575" y="-884238"/>
            <a:ext cx="2466975" cy="18478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36872" name="Picture 8" descr="http://upload.wikimedia.org/wikipedia/commons/archive/2/20/20090906065149!Chaparral_Supercell_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1412776"/>
            <a:ext cx="7056784" cy="5292588"/>
          </a:xfrm>
          <a:prstGeom prst="rect">
            <a:avLst/>
          </a:prstGeom>
          <a:noFill/>
        </p:spPr>
      </p:pic>
    </p:spTree>
  </p:cSld>
  <p:clrMapOvr>
    <a:masterClrMapping/>
  </p:clrMapOvr>
  <p:transition>
    <p:sndAc>
      <p:stSnd>
        <p:snd r:embed="rId2" name="explod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8000" r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sz="6600" dirty="0" smtClean="0"/>
              <a:t>Cirrus</a:t>
            </a:r>
            <a:endParaRPr lang="nl-NL" sz="6600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 err="1" smtClean="0"/>
              <a:t>Kunnen</a:t>
            </a:r>
            <a:r>
              <a:rPr lang="fr-BE" dirty="0" smtClean="0"/>
              <a:t> </a:t>
            </a:r>
            <a:r>
              <a:rPr lang="fr-BE" dirty="0" err="1" smtClean="0"/>
              <a:t>voorbode</a:t>
            </a:r>
            <a:r>
              <a:rPr lang="fr-BE" dirty="0" smtClean="0"/>
              <a:t> </a:t>
            </a:r>
            <a:r>
              <a:rPr lang="fr-BE" dirty="0" err="1" smtClean="0"/>
              <a:t>zijn</a:t>
            </a:r>
            <a:r>
              <a:rPr lang="fr-BE" dirty="0" smtClean="0"/>
              <a:t> van </a:t>
            </a:r>
            <a:r>
              <a:rPr lang="fr-BE" dirty="0" err="1" smtClean="0"/>
              <a:t>slecht</a:t>
            </a:r>
            <a:r>
              <a:rPr lang="fr-BE" dirty="0" smtClean="0"/>
              <a:t> </a:t>
            </a:r>
            <a:r>
              <a:rPr lang="fr-BE" dirty="0" err="1" smtClean="0"/>
              <a:t>weer</a:t>
            </a:r>
            <a:endParaRPr lang="fr-BE" dirty="0" smtClean="0"/>
          </a:p>
          <a:p>
            <a:r>
              <a:rPr lang="fr-BE" dirty="0" smtClean="0"/>
              <a:t>Roze </a:t>
            </a:r>
            <a:r>
              <a:rPr lang="fr-BE" dirty="0" err="1" smtClean="0"/>
              <a:t>kleur</a:t>
            </a:r>
            <a:r>
              <a:rPr lang="fr-BE" dirty="0" smtClean="0"/>
              <a:t> </a:t>
            </a:r>
            <a:r>
              <a:rPr lang="fr-BE" dirty="0" err="1" smtClean="0"/>
              <a:t>door</a:t>
            </a:r>
            <a:r>
              <a:rPr lang="fr-BE" dirty="0" smtClean="0"/>
              <a:t> </a:t>
            </a:r>
            <a:r>
              <a:rPr lang="fr-BE" dirty="0" err="1" smtClean="0"/>
              <a:t>breking</a:t>
            </a:r>
            <a:r>
              <a:rPr lang="fr-BE" dirty="0" smtClean="0"/>
              <a:t> </a:t>
            </a:r>
            <a:r>
              <a:rPr lang="fr-BE" dirty="0" err="1" smtClean="0"/>
              <a:t>zonlicht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sz="6600" dirty="0"/>
              <a:t>Cirrostratus</a:t>
            </a:r>
            <a:endParaRPr lang="nl-NL" sz="66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 err="1" smtClean="0"/>
              <a:t>Zelfde</a:t>
            </a:r>
            <a:r>
              <a:rPr lang="fr-BE" dirty="0" smtClean="0"/>
              <a:t> </a:t>
            </a:r>
            <a:r>
              <a:rPr lang="fr-BE" dirty="0" err="1" smtClean="0"/>
              <a:t>als</a:t>
            </a:r>
            <a:r>
              <a:rPr lang="fr-BE" dirty="0" smtClean="0"/>
              <a:t> cirrus</a:t>
            </a:r>
          </a:p>
          <a:p>
            <a:r>
              <a:rPr lang="fr-BE" dirty="0" smtClean="0"/>
              <a:t>Kan </a:t>
            </a:r>
            <a:r>
              <a:rPr lang="fr-BE" dirty="0" err="1" smtClean="0"/>
              <a:t>zakken</a:t>
            </a:r>
            <a:r>
              <a:rPr lang="fr-BE" dirty="0" smtClean="0"/>
              <a:t> </a:t>
            </a:r>
            <a:r>
              <a:rPr lang="fr-BE" dirty="0" err="1" smtClean="0"/>
              <a:t>tot</a:t>
            </a:r>
            <a:r>
              <a:rPr lang="fr-BE" dirty="0" smtClean="0"/>
              <a:t> altostratus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1000" r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sz="6000" dirty="0" smtClean="0"/>
              <a:t>Cirrocumulus</a:t>
            </a:r>
            <a:endParaRPr lang="nl-NL" sz="6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 err="1" smtClean="0"/>
              <a:t>Wijst</a:t>
            </a:r>
            <a:r>
              <a:rPr lang="fr-BE" dirty="0" smtClean="0"/>
              <a:t> op </a:t>
            </a:r>
            <a:r>
              <a:rPr lang="fr-BE" dirty="0" err="1" smtClean="0"/>
              <a:t>toenemende</a:t>
            </a:r>
            <a:r>
              <a:rPr lang="fr-BE" dirty="0" smtClean="0"/>
              <a:t> </a:t>
            </a:r>
            <a:r>
              <a:rPr lang="fr-BE" dirty="0" err="1" smtClean="0"/>
              <a:t>luchtvochtigheid</a:t>
            </a:r>
            <a:r>
              <a:rPr lang="fr-BE" dirty="0" smtClean="0"/>
              <a:t>, </a:t>
            </a:r>
            <a:r>
              <a:rPr lang="fr-BE" dirty="0" err="1" smtClean="0"/>
              <a:t>een</a:t>
            </a:r>
            <a:r>
              <a:rPr lang="fr-BE" dirty="0" smtClean="0"/>
              <a:t> </a:t>
            </a:r>
            <a:r>
              <a:rPr lang="fr-BE" dirty="0" err="1" smtClean="0"/>
              <a:t>voorbode</a:t>
            </a:r>
            <a:r>
              <a:rPr lang="fr-BE" dirty="0" smtClean="0"/>
              <a:t> </a:t>
            </a:r>
            <a:r>
              <a:rPr lang="fr-BE" dirty="0" err="1" smtClean="0"/>
              <a:t>voor</a:t>
            </a:r>
            <a:r>
              <a:rPr lang="fr-BE" dirty="0" smtClean="0"/>
              <a:t> </a:t>
            </a:r>
            <a:r>
              <a:rPr lang="fr-BE" dirty="0" err="1" smtClean="0"/>
              <a:t>slechter</a:t>
            </a:r>
            <a:r>
              <a:rPr lang="fr-BE" dirty="0" smtClean="0"/>
              <a:t> </a:t>
            </a:r>
            <a:r>
              <a:rPr lang="fr-BE" dirty="0" err="1" smtClean="0"/>
              <a:t>weer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sz="6000" dirty="0"/>
              <a:t>Altostratus</a:t>
            </a:r>
            <a:endParaRPr lang="nl-NL" sz="6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 err="1" smtClean="0"/>
              <a:t>Gaat</a:t>
            </a:r>
            <a:r>
              <a:rPr lang="fr-BE" dirty="0" smtClean="0"/>
              <a:t> </a:t>
            </a:r>
            <a:r>
              <a:rPr lang="fr-BE" dirty="0" err="1" smtClean="0"/>
              <a:t>vaak</a:t>
            </a:r>
            <a:r>
              <a:rPr lang="fr-BE" dirty="0" smtClean="0"/>
              <a:t> </a:t>
            </a:r>
            <a:r>
              <a:rPr lang="fr-BE" dirty="0" err="1" smtClean="0"/>
              <a:t>gepaard</a:t>
            </a:r>
            <a:r>
              <a:rPr lang="fr-BE" dirty="0" smtClean="0"/>
              <a:t> met </a:t>
            </a:r>
            <a:r>
              <a:rPr lang="fr-BE" dirty="0" err="1" smtClean="0"/>
              <a:t>neerslag</a:t>
            </a:r>
            <a:endParaRPr lang="fr-BE" dirty="0" smtClean="0"/>
          </a:p>
          <a:p>
            <a:r>
              <a:rPr lang="fr-BE" dirty="0" err="1" smtClean="0"/>
              <a:t>Laat</a:t>
            </a:r>
            <a:r>
              <a:rPr lang="fr-BE" dirty="0" smtClean="0"/>
              <a:t> </a:t>
            </a:r>
            <a:r>
              <a:rPr lang="fr-BE" dirty="0" err="1" smtClean="0"/>
              <a:t>nog</a:t>
            </a:r>
            <a:r>
              <a:rPr lang="fr-BE" dirty="0" smtClean="0"/>
              <a:t> </a:t>
            </a:r>
            <a:r>
              <a:rPr lang="fr-BE" dirty="0" err="1" smtClean="0"/>
              <a:t>klein</a:t>
            </a:r>
            <a:r>
              <a:rPr lang="fr-BE" dirty="0" smtClean="0"/>
              <a:t> </a:t>
            </a:r>
            <a:r>
              <a:rPr lang="fr-BE" dirty="0" err="1" smtClean="0"/>
              <a:t>beetje</a:t>
            </a:r>
            <a:r>
              <a:rPr lang="fr-BE" dirty="0" smtClean="0"/>
              <a:t> </a:t>
            </a:r>
            <a:r>
              <a:rPr lang="fr-BE" dirty="0" err="1" smtClean="0"/>
              <a:t>licht</a:t>
            </a:r>
            <a:r>
              <a:rPr lang="fr-BE" dirty="0" smtClean="0"/>
              <a:t> </a:t>
            </a:r>
            <a:r>
              <a:rPr lang="fr-BE" dirty="0" err="1" smtClean="0"/>
              <a:t>door</a:t>
            </a:r>
            <a:endParaRPr lang="fr-BE" dirty="0" smtClean="0"/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sz="6000" dirty="0"/>
              <a:t>Altocumulus</a:t>
            </a:r>
            <a:endParaRPr lang="nl-NL" sz="6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 smtClean="0"/>
              <a:t>Idem altostratus: </a:t>
            </a:r>
            <a:r>
              <a:rPr lang="fr-BE" dirty="0" err="1" smtClean="0"/>
              <a:t>voorbode</a:t>
            </a:r>
            <a:r>
              <a:rPr lang="fr-BE" dirty="0" smtClean="0"/>
              <a:t> </a:t>
            </a:r>
            <a:r>
              <a:rPr lang="fr-BE" dirty="0" err="1" smtClean="0"/>
              <a:t>slecht</a:t>
            </a:r>
            <a:r>
              <a:rPr lang="fr-BE" dirty="0" smtClean="0"/>
              <a:t> </a:t>
            </a:r>
            <a:r>
              <a:rPr lang="fr-BE" dirty="0" err="1" smtClean="0"/>
              <a:t>weer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sz="6000" dirty="0"/>
              <a:t>Nimbostratus</a:t>
            </a:r>
            <a:endParaRPr lang="nl-NL" sz="6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 err="1" smtClean="0"/>
              <a:t>Grijs</a:t>
            </a:r>
            <a:r>
              <a:rPr lang="fr-BE" dirty="0" smtClean="0"/>
              <a:t> </a:t>
            </a:r>
            <a:r>
              <a:rPr lang="fr-BE" dirty="0" err="1" smtClean="0"/>
              <a:t>wolkendek</a:t>
            </a:r>
            <a:endParaRPr lang="fr-BE" dirty="0"/>
          </a:p>
          <a:p>
            <a:r>
              <a:rPr lang="fr-BE" dirty="0" err="1" smtClean="0"/>
              <a:t>Gaat</a:t>
            </a:r>
            <a:r>
              <a:rPr lang="fr-BE" dirty="0" smtClean="0"/>
              <a:t> </a:t>
            </a:r>
            <a:r>
              <a:rPr lang="fr-BE" dirty="0" err="1" smtClean="0"/>
              <a:t>gepaard</a:t>
            </a:r>
            <a:r>
              <a:rPr lang="fr-BE" dirty="0" smtClean="0"/>
              <a:t> met </a:t>
            </a:r>
            <a:r>
              <a:rPr lang="fr-BE" dirty="0" err="1" smtClean="0"/>
              <a:t>regen</a:t>
            </a:r>
            <a:endParaRPr lang="fr-BE" dirty="0" smtClean="0"/>
          </a:p>
          <a:p>
            <a:r>
              <a:rPr lang="fr-BE" dirty="0" err="1" smtClean="0"/>
              <a:t>Geen</a:t>
            </a:r>
            <a:r>
              <a:rPr lang="fr-BE" dirty="0" smtClean="0"/>
              <a:t> </a:t>
            </a:r>
            <a:r>
              <a:rPr lang="fr-BE" dirty="0" err="1" smtClean="0"/>
              <a:t>zonlicht</a:t>
            </a:r>
            <a:r>
              <a:rPr lang="fr-BE" dirty="0" smtClean="0"/>
              <a:t> </a:t>
            </a:r>
            <a:r>
              <a:rPr lang="fr-BE" dirty="0" err="1" smtClean="0"/>
              <a:t>meer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411</Words>
  <Application>Microsoft Office PowerPoint</Application>
  <PresentationFormat>On-screen Show (4:3)</PresentationFormat>
  <Paragraphs>115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Office-thema</vt:lpstr>
      <vt:lpstr>Weerkennis</vt:lpstr>
      <vt:lpstr>Overzicht</vt:lpstr>
      <vt:lpstr>Wolkengeslachten</vt:lpstr>
      <vt:lpstr>Cirrus</vt:lpstr>
      <vt:lpstr>Cirrostratus</vt:lpstr>
      <vt:lpstr>Cirrocumulus</vt:lpstr>
      <vt:lpstr>Altostratus</vt:lpstr>
      <vt:lpstr>Altocumulus</vt:lpstr>
      <vt:lpstr>Nimbostratus</vt:lpstr>
      <vt:lpstr>Stratus</vt:lpstr>
      <vt:lpstr>Stratocumulus</vt:lpstr>
      <vt:lpstr>Cumulus</vt:lpstr>
      <vt:lpstr>Cumulonimbus</vt:lpstr>
      <vt:lpstr>Luchtdruk</vt:lpstr>
      <vt:lpstr>Luchtdruk</vt:lpstr>
      <vt:lpstr>Luchtdruk</vt:lpstr>
      <vt:lpstr>Windrichting</vt:lpstr>
      <vt:lpstr>Windsterkte</vt:lpstr>
      <vt:lpstr>Meettoestellen</vt:lpstr>
      <vt:lpstr>Thermometer</vt:lpstr>
      <vt:lpstr>Barometer</vt:lpstr>
      <vt:lpstr>Windhaan of windroos</vt:lpstr>
      <vt:lpstr>Pluviometer</vt:lpstr>
      <vt:lpstr>Anemometer</vt:lpstr>
      <vt:lpstr>Weer en natuur</vt:lpstr>
      <vt:lpstr>Weer en natuur</vt:lpstr>
      <vt:lpstr>Nimbostratus</vt:lpstr>
      <vt:lpstr>Cumulus</vt:lpstr>
      <vt:lpstr>Cirrostratus</vt:lpstr>
      <vt:lpstr>Supercel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Weerkennis</dc:title>
  <dc:creator> </dc:creator>
  <cp:lastModifiedBy> YoeriLens</cp:lastModifiedBy>
  <cp:revision>20</cp:revision>
  <dcterms:created xsi:type="dcterms:W3CDTF">2010-12-10T15:07:34Z</dcterms:created>
  <dcterms:modified xsi:type="dcterms:W3CDTF">2010-12-30T16:34:52Z</dcterms:modified>
</cp:coreProperties>
</file>